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sldIdLst>
    <p:sldId id="256" r:id="rId5"/>
    <p:sldId id="260" r:id="rId6"/>
    <p:sldId id="280" r:id="rId7"/>
    <p:sldId id="262" r:id="rId8"/>
    <p:sldId id="278" r:id="rId9"/>
    <p:sldId id="264" r:id="rId10"/>
    <p:sldId id="265" r:id="rId11"/>
    <p:sldId id="266" r:id="rId12"/>
    <p:sldId id="267" r:id="rId13"/>
    <p:sldId id="282" r:id="rId14"/>
    <p:sldId id="268" r:id="rId15"/>
    <p:sldId id="281" r:id="rId16"/>
    <p:sldId id="271" r:id="rId17"/>
    <p:sldId id="273" r:id="rId18"/>
    <p:sldId id="272" r:id="rId19"/>
    <p:sldId id="276" r:id="rId20"/>
    <p:sldId id="274" r:id="rId21"/>
    <p:sldId id="279" r:id="rId22"/>
  </p:sldIdLst>
  <p:sldSz cx="18288000" cy="10287000"/>
  <p:notesSz cx="6858000" cy="9144000"/>
  <p:embeddedFontLst>
    <p:embeddedFont>
      <p:font typeface="Source Sans Pro" panose="020B0503030403020204" pitchFamily="34" charset="0"/>
      <p:regular r:id="rId23"/>
      <p:bold r:id="rId24"/>
      <p:italic r:id="rId25"/>
      <p:boldItalic r:id="rId26"/>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77CF79-B9ED-41E9-ABC6-5D3233643C28}" v="515" dt="2024-05-21T22:50:09.7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7" autoAdjust="0"/>
    <p:restoredTop sz="94602" autoAdjust="0"/>
  </p:normalViewPr>
  <p:slideViewPr>
    <p:cSldViewPr>
      <p:cViewPr varScale="1">
        <p:scale>
          <a:sx n="39" d="100"/>
          <a:sy n="39" d="100"/>
        </p:scale>
        <p:origin x="380"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font" Target="fonts/font4.fntdata"/><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font" Target="fonts/font3.fntdata"/><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font" Target="fonts/font2.fntdata"/><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font" Target="fonts/font1.fntdata"/><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lie McKinnon" userId="caf4ce14-4bc7-439c-a5ff-e4c5dc46285a" providerId="ADAL" clId="{8377CF79-B9ED-41E9-ABC6-5D3233643C28}"/>
    <pc:docChg chg="undo redo custSel addSld delSld modSld sldOrd">
      <pc:chgData name="Julie McKinnon" userId="caf4ce14-4bc7-439c-a5ff-e4c5dc46285a" providerId="ADAL" clId="{8377CF79-B9ED-41E9-ABC6-5D3233643C28}" dt="2024-05-21T22:50:09.749" v="3153"/>
      <pc:docMkLst>
        <pc:docMk/>
      </pc:docMkLst>
      <pc:sldChg chg="del">
        <pc:chgData name="Julie McKinnon" userId="caf4ce14-4bc7-439c-a5ff-e4c5dc46285a" providerId="ADAL" clId="{8377CF79-B9ED-41E9-ABC6-5D3233643C28}" dt="2024-04-02T20:38:51.098" v="0" actId="47"/>
        <pc:sldMkLst>
          <pc:docMk/>
          <pc:sldMk cId="0" sldId="257"/>
        </pc:sldMkLst>
      </pc:sldChg>
      <pc:sldChg chg="del">
        <pc:chgData name="Julie McKinnon" userId="caf4ce14-4bc7-439c-a5ff-e4c5dc46285a" providerId="ADAL" clId="{8377CF79-B9ED-41E9-ABC6-5D3233643C28}" dt="2024-04-02T20:38:52.403" v="1" actId="47"/>
        <pc:sldMkLst>
          <pc:docMk/>
          <pc:sldMk cId="0" sldId="258"/>
        </pc:sldMkLst>
      </pc:sldChg>
      <pc:sldChg chg="del">
        <pc:chgData name="Julie McKinnon" userId="caf4ce14-4bc7-439c-a5ff-e4c5dc46285a" providerId="ADAL" clId="{8377CF79-B9ED-41E9-ABC6-5D3233643C28}" dt="2024-04-02T20:38:53.548" v="2" actId="47"/>
        <pc:sldMkLst>
          <pc:docMk/>
          <pc:sldMk cId="0" sldId="259"/>
        </pc:sldMkLst>
      </pc:sldChg>
      <pc:sldChg chg="addSp modSp mod">
        <pc:chgData name="Julie McKinnon" userId="caf4ce14-4bc7-439c-a5ff-e4c5dc46285a" providerId="ADAL" clId="{8377CF79-B9ED-41E9-ABC6-5D3233643C28}" dt="2024-04-03T02:06:26.503" v="54" actId="255"/>
        <pc:sldMkLst>
          <pc:docMk/>
          <pc:sldMk cId="0" sldId="260"/>
        </pc:sldMkLst>
        <pc:spChg chg="add mod">
          <ac:chgData name="Julie McKinnon" userId="caf4ce14-4bc7-439c-a5ff-e4c5dc46285a" providerId="ADAL" clId="{8377CF79-B9ED-41E9-ABC6-5D3233643C28}" dt="2024-04-03T02:06:26.503" v="54" actId="255"/>
          <ac:spMkLst>
            <pc:docMk/>
            <pc:sldMk cId="0" sldId="260"/>
            <ac:spMk id="3" creationId="{42D28AC7-0CB4-7343-6210-379EC4341D5A}"/>
          </ac:spMkLst>
        </pc:spChg>
      </pc:sldChg>
      <pc:sldChg chg="addSp delSp modSp add del mod">
        <pc:chgData name="Julie McKinnon" userId="caf4ce14-4bc7-439c-a5ff-e4c5dc46285a" providerId="ADAL" clId="{8377CF79-B9ED-41E9-ABC6-5D3233643C28}" dt="2024-05-21T22:31:29.754" v="3050" actId="47"/>
        <pc:sldMkLst>
          <pc:docMk/>
          <pc:sldMk cId="2077426672" sldId="261"/>
        </pc:sldMkLst>
        <pc:spChg chg="del mod">
          <ac:chgData name="Julie McKinnon" userId="caf4ce14-4bc7-439c-a5ff-e4c5dc46285a" providerId="ADAL" clId="{8377CF79-B9ED-41E9-ABC6-5D3233643C28}" dt="2024-04-03T02:06:39.265" v="57" actId="478"/>
          <ac:spMkLst>
            <pc:docMk/>
            <pc:sldMk cId="2077426672" sldId="261"/>
            <ac:spMk id="3" creationId="{42D28AC7-0CB4-7343-6210-379EC4341D5A}"/>
          </ac:spMkLst>
        </pc:spChg>
        <pc:spChg chg="add del mod">
          <ac:chgData name="Julie McKinnon" userId="caf4ce14-4bc7-439c-a5ff-e4c5dc46285a" providerId="ADAL" clId="{8377CF79-B9ED-41E9-ABC6-5D3233643C28}" dt="2024-05-21T22:14:54.148" v="2866" actId="478"/>
          <ac:spMkLst>
            <pc:docMk/>
            <pc:sldMk cId="2077426672" sldId="261"/>
            <ac:spMk id="4" creationId="{C8AB4154-1627-7C32-7C55-BE3A2411DC2A}"/>
          </ac:spMkLst>
        </pc:spChg>
        <pc:spChg chg="add del mod">
          <ac:chgData name="Julie McKinnon" userId="caf4ce14-4bc7-439c-a5ff-e4c5dc46285a" providerId="ADAL" clId="{8377CF79-B9ED-41E9-ABC6-5D3233643C28}" dt="2024-04-03T02:07:38.658" v="65" actId="47"/>
          <ac:spMkLst>
            <pc:docMk/>
            <pc:sldMk cId="2077426672" sldId="261"/>
            <ac:spMk id="5" creationId="{88390608-F685-42AE-B32C-13CCCE646EB6}"/>
          </ac:spMkLst>
        </pc:spChg>
        <pc:spChg chg="add del mod">
          <ac:chgData name="Julie McKinnon" userId="caf4ce14-4bc7-439c-a5ff-e4c5dc46285a" providerId="ADAL" clId="{8377CF79-B9ED-41E9-ABC6-5D3233643C28}" dt="2024-05-21T22:14:55.402" v="2869" actId="478"/>
          <ac:spMkLst>
            <pc:docMk/>
            <pc:sldMk cId="2077426672" sldId="261"/>
            <ac:spMk id="6" creationId="{34D8E82A-293A-B37B-7E1A-694619E4F735}"/>
          </ac:spMkLst>
        </pc:spChg>
        <pc:spChg chg="add mod">
          <ac:chgData name="Julie McKinnon" userId="caf4ce14-4bc7-439c-a5ff-e4c5dc46285a" providerId="ADAL" clId="{8377CF79-B9ED-41E9-ABC6-5D3233643C28}" dt="2024-04-03T02:18:08.882" v="470" actId="20577"/>
          <ac:spMkLst>
            <pc:docMk/>
            <pc:sldMk cId="2077426672" sldId="261"/>
            <ac:spMk id="7" creationId="{EF4FFDBE-8020-3497-1692-268785F96296}"/>
          </ac:spMkLst>
        </pc:spChg>
        <pc:spChg chg="add del mod">
          <ac:chgData name="Julie McKinnon" userId="caf4ce14-4bc7-439c-a5ff-e4c5dc46285a" providerId="ADAL" clId="{8377CF79-B9ED-41E9-ABC6-5D3233643C28}" dt="2024-05-21T22:14:54.536" v="2867" actId="478"/>
          <ac:spMkLst>
            <pc:docMk/>
            <pc:sldMk cId="2077426672" sldId="261"/>
            <ac:spMk id="8" creationId="{E8743E31-1CB4-E56C-E5E1-E4F0C0881B18}"/>
          </ac:spMkLst>
        </pc:spChg>
        <pc:spChg chg="add mod">
          <ac:chgData name="Julie McKinnon" userId="caf4ce14-4bc7-439c-a5ff-e4c5dc46285a" providerId="ADAL" clId="{8377CF79-B9ED-41E9-ABC6-5D3233643C28}" dt="2024-04-03T02:11:05.949" v="166" actId="767"/>
          <ac:spMkLst>
            <pc:docMk/>
            <pc:sldMk cId="2077426672" sldId="261"/>
            <ac:spMk id="9" creationId="{D0142183-17FA-D32A-5B0C-46AA4F95290E}"/>
          </ac:spMkLst>
        </pc:spChg>
        <pc:spChg chg="add mod">
          <ac:chgData name="Julie McKinnon" userId="caf4ce14-4bc7-439c-a5ff-e4c5dc46285a" providerId="ADAL" clId="{8377CF79-B9ED-41E9-ABC6-5D3233643C28}" dt="2024-04-03T02:26:44.265" v="796" actId="1076"/>
          <ac:spMkLst>
            <pc:docMk/>
            <pc:sldMk cId="2077426672" sldId="261"/>
            <ac:spMk id="10" creationId="{0BE873A3-D984-E5A9-8828-E55FA505CAFE}"/>
          </ac:spMkLst>
        </pc:spChg>
        <pc:spChg chg="add del mod">
          <ac:chgData name="Julie McKinnon" userId="caf4ce14-4bc7-439c-a5ff-e4c5dc46285a" providerId="ADAL" clId="{8377CF79-B9ED-41E9-ABC6-5D3233643C28}" dt="2024-05-21T22:14:54.868" v="2868" actId="478"/>
          <ac:spMkLst>
            <pc:docMk/>
            <pc:sldMk cId="2077426672" sldId="261"/>
            <ac:spMk id="11" creationId="{4D749640-0437-AC4B-60C7-642F8F00823B}"/>
          </ac:spMkLst>
        </pc:spChg>
        <pc:spChg chg="add mod">
          <ac:chgData name="Julie McKinnon" userId="caf4ce14-4bc7-439c-a5ff-e4c5dc46285a" providerId="ADAL" clId="{8377CF79-B9ED-41E9-ABC6-5D3233643C28}" dt="2024-04-03T02:25:53.219" v="793" actId="20577"/>
          <ac:spMkLst>
            <pc:docMk/>
            <pc:sldMk cId="2077426672" sldId="261"/>
            <ac:spMk id="12" creationId="{DEC65123-2657-0FA7-07C7-25B9BA95BDA4}"/>
          </ac:spMkLst>
        </pc:spChg>
      </pc:sldChg>
      <pc:sldChg chg="addSp modSp add mod">
        <pc:chgData name="Julie McKinnon" userId="caf4ce14-4bc7-439c-a5ff-e4c5dc46285a" providerId="ADAL" clId="{8377CF79-B9ED-41E9-ABC6-5D3233643C28}" dt="2024-04-03T02:29:27.987" v="825" actId="20577"/>
        <pc:sldMkLst>
          <pc:docMk/>
          <pc:sldMk cId="1233539205" sldId="262"/>
        </pc:sldMkLst>
        <pc:spChg chg="add mod">
          <ac:chgData name="Julie McKinnon" userId="caf4ce14-4bc7-439c-a5ff-e4c5dc46285a" providerId="ADAL" clId="{8377CF79-B9ED-41E9-ABC6-5D3233643C28}" dt="2024-04-03T02:29:27.987" v="825" actId="20577"/>
          <ac:spMkLst>
            <pc:docMk/>
            <pc:sldMk cId="1233539205" sldId="262"/>
            <ac:spMk id="3" creationId="{8B7D4950-2889-0278-170A-C99A3C235248}"/>
          </ac:spMkLst>
        </pc:spChg>
      </pc:sldChg>
      <pc:sldChg chg="addSp delSp modSp add del mod">
        <pc:chgData name="Julie McKinnon" userId="caf4ce14-4bc7-439c-a5ff-e4c5dc46285a" providerId="ADAL" clId="{8377CF79-B9ED-41E9-ABC6-5D3233643C28}" dt="2024-04-08T00:55:11.420" v="2045" actId="47"/>
        <pc:sldMkLst>
          <pc:docMk/>
          <pc:sldMk cId="258045336" sldId="263"/>
        </pc:sldMkLst>
        <pc:spChg chg="del mod">
          <ac:chgData name="Julie McKinnon" userId="caf4ce14-4bc7-439c-a5ff-e4c5dc46285a" providerId="ADAL" clId="{8377CF79-B9ED-41E9-ABC6-5D3233643C28}" dt="2024-04-03T02:29:38.029" v="828" actId="478"/>
          <ac:spMkLst>
            <pc:docMk/>
            <pc:sldMk cId="258045336" sldId="263"/>
            <ac:spMk id="3" creationId="{8B7D4950-2889-0278-170A-C99A3C235248}"/>
          </ac:spMkLst>
        </pc:spChg>
        <pc:picChg chg="add del mod">
          <ac:chgData name="Julie McKinnon" userId="caf4ce14-4bc7-439c-a5ff-e4c5dc46285a" providerId="ADAL" clId="{8377CF79-B9ED-41E9-ABC6-5D3233643C28}" dt="2024-04-03T02:40:29.291" v="976" actId="478"/>
          <ac:picMkLst>
            <pc:docMk/>
            <pc:sldMk cId="258045336" sldId="263"/>
            <ac:picMk id="3" creationId="{928C4688-7CE6-0AC1-7557-D6585BCB9AD3}"/>
          </ac:picMkLst>
        </pc:picChg>
        <pc:picChg chg="add mod">
          <ac:chgData name="Julie McKinnon" userId="caf4ce14-4bc7-439c-a5ff-e4c5dc46285a" providerId="ADAL" clId="{8377CF79-B9ED-41E9-ABC6-5D3233643C28}" dt="2024-04-04T02:28:36.218" v="1910"/>
          <ac:picMkLst>
            <pc:docMk/>
            <pc:sldMk cId="258045336" sldId="263"/>
            <ac:picMk id="1026" creationId="{8DF7ACC9-A226-1516-1D2E-6A906A4F8FE4}"/>
          </ac:picMkLst>
        </pc:picChg>
        <pc:picChg chg="add del mod">
          <ac:chgData name="Julie McKinnon" userId="caf4ce14-4bc7-439c-a5ff-e4c5dc46285a" providerId="ADAL" clId="{8377CF79-B9ED-41E9-ABC6-5D3233643C28}" dt="2024-04-03T02:31:53.072" v="833" actId="478"/>
          <ac:picMkLst>
            <pc:docMk/>
            <pc:sldMk cId="258045336" sldId="263"/>
            <ac:picMk id="1026" creationId="{97F215F6-3D51-6ED3-0D25-BF7E525EB8AE}"/>
          </ac:picMkLst>
        </pc:picChg>
        <pc:picChg chg="add del mod">
          <ac:chgData name="Julie McKinnon" userId="caf4ce14-4bc7-439c-a5ff-e4c5dc46285a" providerId="ADAL" clId="{8377CF79-B9ED-41E9-ABC6-5D3233643C28}" dt="2024-04-03T03:47:23.576" v="1887" actId="478"/>
          <ac:picMkLst>
            <pc:docMk/>
            <pc:sldMk cId="258045336" sldId="263"/>
            <ac:picMk id="1028" creationId="{552948B3-634F-FACF-38F3-1F84A18FF439}"/>
          </ac:picMkLst>
        </pc:picChg>
        <pc:inkChg chg="add del">
          <ac:chgData name="Julie McKinnon" userId="caf4ce14-4bc7-439c-a5ff-e4c5dc46285a" providerId="ADAL" clId="{8377CF79-B9ED-41E9-ABC6-5D3233643C28}" dt="2024-04-03T03:41:36.848" v="1847" actId="9405"/>
          <ac:inkMkLst>
            <pc:docMk/>
            <pc:sldMk cId="258045336" sldId="263"/>
            <ac:inkMk id="4" creationId="{EAC46170-BC7C-5AE3-8033-906438963803}"/>
          </ac:inkMkLst>
        </pc:inkChg>
        <pc:inkChg chg="add del">
          <ac:chgData name="Julie McKinnon" userId="caf4ce14-4bc7-439c-a5ff-e4c5dc46285a" providerId="ADAL" clId="{8377CF79-B9ED-41E9-ABC6-5D3233643C28}" dt="2024-04-03T03:42:57.211" v="1851" actId="9405"/>
          <ac:inkMkLst>
            <pc:docMk/>
            <pc:sldMk cId="258045336" sldId="263"/>
            <ac:inkMk id="5" creationId="{8C7ADD7B-1D6E-3778-3CBF-D57FA59CC141}"/>
          </ac:inkMkLst>
        </pc:inkChg>
        <pc:inkChg chg="add del">
          <ac:chgData name="Julie McKinnon" userId="caf4ce14-4bc7-439c-a5ff-e4c5dc46285a" providerId="ADAL" clId="{8377CF79-B9ED-41E9-ABC6-5D3233643C28}" dt="2024-04-03T03:42:55.534" v="1850" actId="9405"/>
          <ac:inkMkLst>
            <pc:docMk/>
            <pc:sldMk cId="258045336" sldId="263"/>
            <ac:inkMk id="6" creationId="{8844BFF3-3B13-10BF-AF20-82153AC08EB3}"/>
          </ac:inkMkLst>
        </pc:inkChg>
        <pc:inkChg chg="add del">
          <ac:chgData name="Julie McKinnon" userId="caf4ce14-4bc7-439c-a5ff-e4c5dc46285a" providerId="ADAL" clId="{8377CF79-B9ED-41E9-ABC6-5D3233643C28}" dt="2024-04-03T03:43:14.690" v="1853" actId="9405"/>
          <ac:inkMkLst>
            <pc:docMk/>
            <pc:sldMk cId="258045336" sldId="263"/>
            <ac:inkMk id="7" creationId="{63067299-79A8-D771-7989-10C70314E019}"/>
          </ac:inkMkLst>
        </pc:inkChg>
        <pc:inkChg chg="add del">
          <ac:chgData name="Julie McKinnon" userId="caf4ce14-4bc7-439c-a5ff-e4c5dc46285a" providerId="ADAL" clId="{8377CF79-B9ED-41E9-ABC6-5D3233643C28}" dt="2024-04-03T03:46:47.386" v="1881" actId="9405"/>
          <ac:inkMkLst>
            <pc:docMk/>
            <pc:sldMk cId="258045336" sldId="263"/>
            <ac:inkMk id="8" creationId="{78A8557E-DDFD-1381-CAD3-498C099FF6D2}"/>
          </ac:inkMkLst>
        </pc:inkChg>
        <pc:inkChg chg="add del">
          <ac:chgData name="Julie McKinnon" userId="caf4ce14-4bc7-439c-a5ff-e4c5dc46285a" providerId="ADAL" clId="{8377CF79-B9ED-41E9-ABC6-5D3233643C28}" dt="2024-04-03T03:46:46.806" v="1880" actId="9405"/>
          <ac:inkMkLst>
            <pc:docMk/>
            <pc:sldMk cId="258045336" sldId="263"/>
            <ac:inkMk id="9" creationId="{A8907E02-0884-B906-6E0C-A19DB1EA20A3}"/>
          </ac:inkMkLst>
        </pc:inkChg>
        <pc:inkChg chg="add del">
          <ac:chgData name="Julie McKinnon" userId="caf4ce14-4bc7-439c-a5ff-e4c5dc46285a" providerId="ADAL" clId="{8377CF79-B9ED-41E9-ABC6-5D3233643C28}" dt="2024-04-03T03:46:46.508" v="1879" actId="9405"/>
          <ac:inkMkLst>
            <pc:docMk/>
            <pc:sldMk cId="258045336" sldId="263"/>
            <ac:inkMk id="10" creationId="{376B20D5-8D05-9F73-1417-B41F7BCB1152}"/>
          </ac:inkMkLst>
        </pc:inkChg>
        <pc:inkChg chg="add del">
          <ac:chgData name="Julie McKinnon" userId="caf4ce14-4bc7-439c-a5ff-e4c5dc46285a" providerId="ADAL" clId="{8377CF79-B9ED-41E9-ABC6-5D3233643C28}" dt="2024-04-03T03:46:45.989" v="1878" actId="9405"/>
          <ac:inkMkLst>
            <pc:docMk/>
            <pc:sldMk cId="258045336" sldId="263"/>
            <ac:inkMk id="11" creationId="{4EF6BF8F-2DBB-3BD2-06C4-44642293EB42}"/>
          </ac:inkMkLst>
        </pc:inkChg>
        <pc:inkChg chg="add del">
          <ac:chgData name="Julie McKinnon" userId="caf4ce14-4bc7-439c-a5ff-e4c5dc46285a" providerId="ADAL" clId="{8377CF79-B9ED-41E9-ABC6-5D3233643C28}" dt="2024-04-03T03:46:45.628" v="1877" actId="9405"/>
          <ac:inkMkLst>
            <pc:docMk/>
            <pc:sldMk cId="258045336" sldId="263"/>
            <ac:inkMk id="12" creationId="{CCFAAB73-247C-E15E-95B9-63044397A44B}"/>
          </ac:inkMkLst>
        </pc:inkChg>
        <pc:inkChg chg="add del">
          <ac:chgData name="Julie McKinnon" userId="caf4ce14-4bc7-439c-a5ff-e4c5dc46285a" providerId="ADAL" clId="{8377CF79-B9ED-41E9-ABC6-5D3233643C28}" dt="2024-04-03T03:46:45.361" v="1876" actId="9405"/>
          <ac:inkMkLst>
            <pc:docMk/>
            <pc:sldMk cId="258045336" sldId="263"/>
            <ac:inkMk id="13" creationId="{24D59562-F14B-1443-8E7D-5AE3AC163F7D}"/>
          </ac:inkMkLst>
        </pc:inkChg>
        <pc:inkChg chg="add del">
          <ac:chgData name="Julie McKinnon" userId="caf4ce14-4bc7-439c-a5ff-e4c5dc46285a" providerId="ADAL" clId="{8377CF79-B9ED-41E9-ABC6-5D3233643C28}" dt="2024-04-03T03:46:45.118" v="1875" actId="9405"/>
          <ac:inkMkLst>
            <pc:docMk/>
            <pc:sldMk cId="258045336" sldId="263"/>
            <ac:inkMk id="14" creationId="{CBDDC165-8336-3391-7F89-EAB2F60E8421}"/>
          </ac:inkMkLst>
        </pc:inkChg>
        <pc:inkChg chg="add del">
          <ac:chgData name="Julie McKinnon" userId="caf4ce14-4bc7-439c-a5ff-e4c5dc46285a" providerId="ADAL" clId="{8377CF79-B9ED-41E9-ABC6-5D3233643C28}" dt="2024-04-03T03:46:44.827" v="1874" actId="9405"/>
          <ac:inkMkLst>
            <pc:docMk/>
            <pc:sldMk cId="258045336" sldId="263"/>
            <ac:inkMk id="15" creationId="{27711CA9-8FCF-C9A2-2835-B113CB0A1242}"/>
          </ac:inkMkLst>
        </pc:inkChg>
        <pc:inkChg chg="add del">
          <ac:chgData name="Julie McKinnon" userId="caf4ce14-4bc7-439c-a5ff-e4c5dc46285a" providerId="ADAL" clId="{8377CF79-B9ED-41E9-ABC6-5D3233643C28}" dt="2024-04-03T03:46:44.544" v="1873" actId="9405"/>
          <ac:inkMkLst>
            <pc:docMk/>
            <pc:sldMk cId="258045336" sldId="263"/>
            <ac:inkMk id="16" creationId="{D4238FD9-487D-6BB5-7133-5EB311419F83}"/>
          </ac:inkMkLst>
        </pc:inkChg>
        <pc:inkChg chg="add del">
          <ac:chgData name="Julie McKinnon" userId="caf4ce14-4bc7-439c-a5ff-e4c5dc46285a" providerId="ADAL" clId="{8377CF79-B9ED-41E9-ABC6-5D3233643C28}" dt="2024-04-03T03:46:44.291" v="1872" actId="9405"/>
          <ac:inkMkLst>
            <pc:docMk/>
            <pc:sldMk cId="258045336" sldId="263"/>
            <ac:inkMk id="17" creationId="{34B08489-74CB-BF1A-8CDE-5D7240F073D5}"/>
          </ac:inkMkLst>
        </pc:inkChg>
        <pc:inkChg chg="add del">
          <ac:chgData name="Julie McKinnon" userId="caf4ce14-4bc7-439c-a5ff-e4c5dc46285a" providerId="ADAL" clId="{8377CF79-B9ED-41E9-ABC6-5D3233643C28}" dt="2024-04-03T03:46:44.013" v="1871" actId="9405"/>
          <ac:inkMkLst>
            <pc:docMk/>
            <pc:sldMk cId="258045336" sldId="263"/>
            <ac:inkMk id="18" creationId="{23B1884C-49E6-85C8-C752-2F391926B5B3}"/>
          </ac:inkMkLst>
        </pc:inkChg>
        <pc:inkChg chg="add del">
          <ac:chgData name="Julie McKinnon" userId="caf4ce14-4bc7-439c-a5ff-e4c5dc46285a" providerId="ADAL" clId="{8377CF79-B9ED-41E9-ABC6-5D3233643C28}" dt="2024-04-03T03:46:29.469" v="1866" actId="9405"/>
          <ac:inkMkLst>
            <pc:docMk/>
            <pc:sldMk cId="258045336" sldId="263"/>
            <ac:inkMk id="19" creationId="{C11C15DC-02A5-6D12-1FA0-042AC28D86E2}"/>
          </ac:inkMkLst>
        </pc:inkChg>
        <pc:inkChg chg="add del">
          <ac:chgData name="Julie McKinnon" userId="caf4ce14-4bc7-439c-a5ff-e4c5dc46285a" providerId="ADAL" clId="{8377CF79-B9ED-41E9-ABC6-5D3233643C28}" dt="2024-04-03T03:46:43.715" v="1870" actId="9405"/>
          <ac:inkMkLst>
            <pc:docMk/>
            <pc:sldMk cId="258045336" sldId="263"/>
            <ac:inkMk id="20" creationId="{509A249B-FE43-1553-4E82-0E75DAD8C3AD}"/>
          </ac:inkMkLst>
        </pc:inkChg>
        <pc:inkChg chg="add del">
          <ac:chgData name="Julie McKinnon" userId="caf4ce14-4bc7-439c-a5ff-e4c5dc46285a" providerId="ADAL" clId="{8377CF79-B9ED-41E9-ABC6-5D3233643C28}" dt="2024-04-03T03:46:43.459" v="1869" actId="9405"/>
          <ac:inkMkLst>
            <pc:docMk/>
            <pc:sldMk cId="258045336" sldId="263"/>
            <ac:inkMk id="21" creationId="{5BC7297B-8649-84D4-C782-16BE79734187}"/>
          </ac:inkMkLst>
        </pc:inkChg>
        <pc:inkChg chg="add del">
          <ac:chgData name="Julie McKinnon" userId="caf4ce14-4bc7-439c-a5ff-e4c5dc46285a" providerId="ADAL" clId="{8377CF79-B9ED-41E9-ABC6-5D3233643C28}" dt="2024-04-03T03:47:31.570" v="1889"/>
          <ac:inkMkLst>
            <pc:docMk/>
            <pc:sldMk cId="258045336" sldId="263"/>
            <ac:inkMk id="22" creationId="{A2CD8990-AE1C-14C5-C091-580F82A3D2E0}"/>
          </ac:inkMkLst>
        </pc:inkChg>
        <pc:inkChg chg="add">
          <ac:chgData name="Julie McKinnon" userId="caf4ce14-4bc7-439c-a5ff-e4c5dc46285a" providerId="ADAL" clId="{8377CF79-B9ED-41E9-ABC6-5D3233643C28}" dt="2024-04-03T03:47:11.627" v="1884" actId="9405"/>
          <ac:inkMkLst>
            <pc:docMk/>
            <pc:sldMk cId="258045336" sldId="263"/>
            <ac:inkMk id="23" creationId="{58055B63-4294-E556-81C9-20781BF48F7C}"/>
          </ac:inkMkLst>
        </pc:inkChg>
        <pc:inkChg chg="add">
          <ac:chgData name="Julie McKinnon" userId="caf4ce14-4bc7-439c-a5ff-e4c5dc46285a" providerId="ADAL" clId="{8377CF79-B9ED-41E9-ABC6-5D3233643C28}" dt="2024-04-03T03:47:13.910" v="1885" actId="9405"/>
          <ac:inkMkLst>
            <pc:docMk/>
            <pc:sldMk cId="258045336" sldId="263"/>
            <ac:inkMk id="24" creationId="{7BDF735A-CA31-B96A-3A7E-A3175A884BD1}"/>
          </ac:inkMkLst>
        </pc:inkChg>
        <pc:inkChg chg="add">
          <ac:chgData name="Julie McKinnon" userId="caf4ce14-4bc7-439c-a5ff-e4c5dc46285a" providerId="ADAL" clId="{8377CF79-B9ED-41E9-ABC6-5D3233643C28}" dt="2024-04-03T03:47:18.405" v="1886" actId="9405"/>
          <ac:inkMkLst>
            <pc:docMk/>
            <pc:sldMk cId="258045336" sldId="263"/>
            <ac:inkMk id="25" creationId="{4DCA4BD7-DBB8-49E9-3BC9-D933F4016133}"/>
          </ac:inkMkLst>
        </pc:inkChg>
        <pc:inkChg chg="add del">
          <ac:chgData name="Julie McKinnon" userId="caf4ce14-4bc7-439c-a5ff-e4c5dc46285a" providerId="ADAL" clId="{8377CF79-B9ED-41E9-ABC6-5D3233643C28}" dt="2024-04-03T03:47:31.570" v="1890"/>
          <ac:inkMkLst>
            <pc:docMk/>
            <pc:sldMk cId="258045336" sldId="263"/>
            <ac:inkMk id="26" creationId="{2A7DEEC6-3A86-5212-1D9E-B32D64F46264}"/>
          </ac:inkMkLst>
        </pc:inkChg>
      </pc:sldChg>
      <pc:sldChg chg="modSp add mod ord">
        <pc:chgData name="Julie McKinnon" userId="caf4ce14-4bc7-439c-a5ff-e4c5dc46285a" providerId="ADAL" clId="{8377CF79-B9ED-41E9-ABC6-5D3233643C28}" dt="2024-04-03T02:46:54.115" v="1058" actId="1076"/>
        <pc:sldMkLst>
          <pc:docMk/>
          <pc:sldMk cId="3973531134" sldId="264"/>
        </pc:sldMkLst>
        <pc:spChg chg="mod">
          <ac:chgData name="Julie McKinnon" userId="caf4ce14-4bc7-439c-a5ff-e4c5dc46285a" providerId="ADAL" clId="{8377CF79-B9ED-41E9-ABC6-5D3233643C28}" dt="2024-04-03T02:46:54.115" v="1058" actId="1076"/>
          <ac:spMkLst>
            <pc:docMk/>
            <pc:sldMk cId="3973531134" sldId="264"/>
            <ac:spMk id="3" creationId="{8B7D4950-2889-0278-170A-C99A3C235248}"/>
          </ac:spMkLst>
        </pc:spChg>
      </pc:sldChg>
      <pc:sldChg chg="addSp delSp modSp add mod modAnim">
        <pc:chgData name="Julie McKinnon" userId="caf4ce14-4bc7-439c-a5ff-e4c5dc46285a" providerId="ADAL" clId="{8377CF79-B9ED-41E9-ABC6-5D3233643C28}" dt="2024-04-03T02:59:56.171" v="1213"/>
        <pc:sldMkLst>
          <pc:docMk/>
          <pc:sldMk cId="1888092107" sldId="265"/>
        </pc:sldMkLst>
        <pc:spChg chg="del mod">
          <ac:chgData name="Julie McKinnon" userId="caf4ce14-4bc7-439c-a5ff-e4c5dc46285a" providerId="ADAL" clId="{8377CF79-B9ED-41E9-ABC6-5D3233643C28}" dt="2024-04-03T02:49:58.493" v="1065"/>
          <ac:spMkLst>
            <pc:docMk/>
            <pc:sldMk cId="1888092107" sldId="265"/>
            <ac:spMk id="3" creationId="{8B7D4950-2889-0278-170A-C99A3C235248}"/>
          </ac:spMkLst>
        </pc:spChg>
        <pc:spChg chg="add mod">
          <ac:chgData name="Julie McKinnon" userId="caf4ce14-4bc7-439c-a5ff-e4c5dc46285a" providerId="ADAL" clId="{8377CF79-B9ED-41E9-ABC6-5D3233643C28}" dt="2024-04-03T02:54:24.870" v="1117" actId="14100"/>
          <ac:spMkLst>
            <pc:docMk/>
            <pc:sldMk cId="1888092107" sldId="265"/>
            <ac:spMk id="7" creationId="{F9F75B3F-B9EC-3F3A-F0BC-993C81575B61}"/>
          </ac:spMkLst>
        </pc:spChg>
        <pc:spChg chg="add mod">
          <ac:chgData name="Julie McKinnon" userId="caf4ce14-4bc7-439c-a5ff-e4c5dc46285a" providerId="ADAL" clId="{8377CF79-B9ED-41E9-ABC6-5D3233643C28}" dt="2024-04-03T02:55:46.799" v="1198" actId="20577"/>
          <ac:spMkLst>
            <pc:docMk/>
            <pc:sldMk cId="1888092107" sldId="265"/>
            <ac:spMk id="8" creationId="{251BAC1A-2A8B-6C2F-8549-4E17C547E105}"/>
          </ac:spMkLst>
        </pc:spChg>
        <pc:spChg chg="add mod">
          <ac:chgData name="Julie McKinnon" userId="caf4ce14-4bc7-439c-a5ff-e4c5dc46285a" providerId="ADAL" clId="{8377CF79-B9ED-41E9-ABC6-5D3233643C28}" dt="2024-04-03T02:58:07.117" v="1208" actId="20577"/>
          <ac:spMkLst>
            <pc:docMk/>
            <pc:sldMk cId="1888092107" sldId="265"/>
            <ac:spMk id="9" creationId="{C6518537-F064-89C2-630C-490C53465857}"/>
          </ac:spMkLst>
        </pc:spChg>
        <pc:picChg chg="add mod">
          <ac:chgData name="Julie McKinnon" userId="caf4ce14-4bc7-439c-a5ff-e4c5dc46285a" providerId="ADAL" clId="{8377CF79-B9ED-41E9-ABC6-5D3233643C28}" dt="2024-04-03T02:51:25.359" v="1075" actId="1076"/>
          <ac:picMkLst>
            <pc:docMk/>
            <pc:sldMk cId="1888092107" sldId="265"/>
            <ac:picMk id="4" creationId="{10BF1BF7-CC13-DE68-DD6C-31517DCF4D66}"/>
          </ac:picMkLst>
        </pc:picChg>
        <pc:picChg chg="add mod">
          <ac:chgData name="Julie McKinnon" userId="caf4ce14-4bc7-439c-a5ff-e4c5dc46285a" providerId="ADAL" clId="{8377CF79-B9ED-41E9-ABC6-5D3233643C28}" dt="2024-04-03T02:51:27.349" v="1076" actId="1076"/>
          <ac:picMkLst>
            <pc:docMk/>
            <pc:sldMk cId="1888092107" sldId="265"/>
            <ac:picMk id="5" creationId="{81D312C6-47B9-7B6E-300B-1CE33F193B69}"/>
          </ac:picMkLst>
        </pc:picChg>
        <pc:picChg chg="add mod">
          <ac:chgData name="Julie McKinnon" userId="caf4ce14-4bc7-439c-a5ff-e4c5dc46285a" providerId="ADAL" clId="{8377CF79-B9ED-41E9-ABC6-5D3233643C28}" dt="2024-04-03T02:51:30.230" v="1077" actId="1076"/>
          <ac:picMkLst>
            <pc:docMk/>
            <pc:sldMk cId="1888092107" sldId="265"/>
            <ac:picMk id="6" creationId="{1925FDE4-D6AF-BDC3-0EE6-BE02543260CA}"/>
          </ac:picMkLst>
        </pc:picChg>
      </pc:sldChg>
      <pc:sldChg chg="modSp add mod ord">
        <pc:chgData name="Julie McKinnon" userId="caf4ce14-4bc7-439c-a5ff-e4c5dc46285a" providerId="ADAL" clId="{8377CF79-B9ED-41E9-ABC6-5D3233643C28}" dt="2024-04-09T04:35:49.852" v="2075" actId="20577"/>
        <pc:sldMkLst>
          <pc:docMk/>
          <pc:sldMk cId="10615394" sldId="266"/>
        </pc:sldMkLst>
        <pc:spChg chg="mod">
          <ac:chgData name="Julie McKinnon" userId="caf4ce14-4bc7-439c-a5ff-e4c5dc46285a" providerId="ADAL" clId="{8377CF79-B9ED-41E9-ABC6-5D3233643C28}" dt="2024-04-09T04:35:49.852" v="2075" actId="20577"/>
          <ac:spMkLst>
            <pc:docMk/>
            <pc:sldMk cId="10615394" sldId="266"/>
            <ac:spMk id="3" creationId="{8B7D4950-2889-0278-170A-C99A3C235248}"/>
          </ac:spMkLst>
        </pc:spChg>
      </pc:sldChg>
      <pc:sldChg chg="addSp modSp add mod modAnim">
        <pc:chgData name="Julie McKinnon" userId="caf4ce14-4bc7-439c-a5ff-e4c5dc46285a" providerId="ADAL" clId="{8377CF79-B9ED-41E9-ABC6-5D3233643C28}" dt="2024-04-03T03:31:50.831" v="1669" actId="20577"/>
        <pc:sldMkLst>
          <pc:docMk/>
          <pc:sldMk cId="678271805" sldId="267"/>
        </pc:sldMkLst>
        <pc:spChg chg="mod">
          <ac:chgData name="Julie McKinnon" userId="caf4ce14-4bc7-439c-a5ff-e4c5dc46285a" providerId="ADAL" clId="{8377CF79-B9ED-41E9-ABC6-5D3233643C28}" dt="2024-04-03T03:31:50.831" v="1669" actId="20577"/>
          <ac:spMkLst>
            <pc:docMk/>
            <pc:sldMk cId="678271805" sldId="267"/>
            <ac:spMk id="3" creationId="{8B7D4950-2889-0278-170A-C99A3C235248}"/>
          </ac:spMkLst>
        </pc:spChg>
        <pc:cxnChg chg="add mod">
          <ac:chgData name="Julie McKinnon" userId="caf4ce14-4bc7-439c-a5ff-e4c5dc46285a" providerId="ADAL" clId="{8377CF79-B9ED-41E9-ABC6-5D3233643C28}" dt="2024-04-03T03:26:14.017" v="1544" actId="14100"/>
          <ac:cxnSpMkLst>
            <pc:docMk/>
            <pc:sldMk cId="678271805" sldId="267"/>
            <ac:cxnSpMk id="5" creationId="{D248BC2C-35CD-50E0-123A-8555BEED4680}"/>
          </ac:cxnSpMkLst>
        </pc:cxnChg>
      </pc:sldChg>
      <pc:sldChg chg="modSp add mod ord modAnim">
        <pc:chgData name="Julie McKinnon" userId="caf4ce14-4bc7-439c-a5ff-e4c5dc46285a" providerId="ADAL" clId="{8377CF79-B9ED-41E9-ABC6-5D3233643C28}" dt="2024-05-21T22:50:09.749" v="3153"/>
        <pc:sldMkLst>
          <pc:docMk/>
          <pc:sldMk cId="2063463419" sldId="268"/>
        </pc:sldMkLst>
        <pc:spChg chg="mod">
          <ac:chgData name="Julie McKinnon" userId="caf4ce14-4bc7-439c-a5ff-e4c5dc46285a" providerId="ADAL" clId="{8377CF79-B9ED-41E9-ABC6-5D3233643C28}" dt="2024-05-21T22:49:23.200" v="3144" actId="115"/>
          <ac:spMkLst>
            <pc:docMk/>
            <pc:sldMk cId="2063463419" sldId="268"/>
            <ac:spMk id="3" creationId="{8B7D4950-2889-0278-170A-C99A3C235248}"/>
          </ac:spMkLst>
        </pc:spChg>
      </pc:sldChg>
      <pc:sldChg chg="addSp modSp add del mod ord">
        <pc:chgData name="Julie McKinnon" userId="caf4ce14-4bc7-439c-a5ff-e4c5dc46285a" providerId="ADAL" clId="{8377CF79-B9ED-41E9-ABC6-5D3233643C28}" dt="2024-04-03T03:28:41.470" v="1574" actId="47"/>
        <pc:sldMkLst>
          <pc:docMk/>
          <pc:sldMk cId="3207029928" sldId="269"/>
        </pc:sldMkLst>
        <pc:spChg chg="mod">
          <ac:chgData name="Julie McKinnon" userId="caf4ce14-4bc7-439c-a5ff-e4c5dc46285a" providerId="ADAL" clId="{8377CF79-B9ED-41E9-ABC6-5D3233643C28}" dt="2024-04-03T03:24:41.351" v="1513" actId="20577"/>
          <ac:spMkLst>
            <pc:docMk/>
            <pc:sldMk cId="3207029928" sldId="269"/>
            <ac:spMk id="3" creationId="{8B7D4950-2889-0278-170A-C99A3C235248}"/>
          </ac:spMkLst>
        </pc:spChg>
        <pc:cxnChg chg="add mod">
          <ac:chgData name="Julie McKinnon" userId="caf4ce14-4bc7-439c-a5ff-e4c5dc46285a" providerId="ADAL" clId="{8377CF79-B9ED-41E9-ABC6-5D3233643C28}" dt="2024-04-03T03:24:18.472" v="1475" actId="1076"/>
          <ac:cxnSpMkLst>
            <pc:docMk/>
            <pc:sldMk cId="3207029928" sldId="269"/>
            <ac:cxnSpMk id="4" creationId="{6A52200C-886F-7D99-594B-EDA946DB0A3F}"/>
          </ac:cxnSpMkLst>
        </pc:cxnChg>
        <pc:cxnChg chg="mod">
          <ac:chgData name="Julie McKinnon" userId="caf4ce14-4bc7-439c-a5ff-e4c5dc46285a" providerId="ADAL" clId="{8377CF79-B9ED-41E9-ABC6-5D3233643C28}" dt="2024-04-03T03:23:59.830" v="1471" actId="14100"/>
          <ac:cxnSpMkLst>
            <pc:docMk/>
            <pc:sldMk cId="3207029928" sldId="269"/>
            <ac:cxnSpMk id="5" creationId="{D248BC2C-35CD-50E0-123A-8555BEED4680}"/>
          </ac:cxnSpMkLst>
        </pc:cxnChg>
      </pc:sldChg>
      <pc:sldChg chg="modSp add del mod">
        <pc:chgData name="Julie McKinnon" userId="caf4ce14-4bc7-439c-a5ff-e4c5dc46285a" providerId="ADAL" clId="{8377CF79-B9ED-41E9-ABC6-5D3233643C28}" dt="2024-04-03T03:28:47.881" v="1575" actId="47"/>
        <pc:sldMkLst>
          <pc:docMk/>
          <pc:sldMk cId="11406798" sldId="270"/>
        </pc:sldMkLst>
        <pc:spChg chg="mod">
          <ac:chgData name="Julie McKinnon" userId="caf4ce14-4bc7-439c-a5ff-e4c5dc46285a" providerId="ADAL" clId="{8377CF79-B9ED-41E9-ABC6-5D3233643C28}" dt="2024-04-03T03:25:38.823" v="1518" actId="20577"/>
          <ac:spMkLst>
            <pc:docMk/>
            <pc:sldMk cId="11406798" sldId="270"/>
            <ac:spMk id="3" creationId="{8B7D4950-2889-0278-170A-C99A3C235248}"/>
          </ac:spMkLst>
        </pc:spChg>
      </pc:sldChg>
      <pc:sldChg chg="addSp modSp add mod ord modAnim">
        <pc:chgData name="Julie McKinnon" userId="caf4ce14-4bc7-439c-a5ff-e4c5dc46285a" providerId="ADAL" clId="{8377CF79-B9ED-41E9-ABC6-5D3233643C28}" dt="2024-04-09T04:40:11.905" v="2098"/>
        <pc:sldMkLst>
          <pc:docMk/>
          <pc:sldMk cId="946452721" sldId="271"/>
        </pc:sldMkLst>
        <pc:spChg chg="mod">
          <ac:chgData name="Julie McKinnon" userId="caf4ce14-4bc7-439c-a5ff-e4c5dc46285a" providerId="ADAL" clId="{8377CF79-B9ED-41E9-ABC6-5D3233643C28}" dt="2024-04-03T03:32:10.957" v="1683" actId="6549"/>
          <ac:spMkLst>
            <pc:docMk/>
            <pc:sldMk cId="946452721" sldId="271"/>
            <ac:spMk id="3" creationId="{8B7D4950-2889-0278-170A-C99A3C235248}"/>
          </ac:spMkLst>
        </pc:spChg>
        <pc:cxnChg chg="add mod">
          <ac:chgData name="Julie McKinnon" userId="caf4ce14-4bc7-439c-a5ff-e4c5dc46285a" providerId="ADAL" clId="{8377CF79-B9ED-41E9-ABC6-5D3233643C28}" dt="2024-04-03T03:32:07.302" v="1682" actId="1076"/>
          <ac:cxnSpMkLst>
            <pc:docMk/>
            <pc:sldMk cId="946452721" sldId="271"/>
            <ac:cxnSpMk id="4" creationId="{A833B21D-54FA-31B7-5FDC-DA221EE099F2}"/>
          </ac:cxnSpMkLst>
        </pc:cxnChg>
      </pc:sldChg>
      <pc:sldChg chg="addSp modSp add mod modAnim">
        <pc:chgData name="Julie McKinnon" userId="caf4ce14-4bc7-439c-a5ff-e4c5dc46285a" providerId="ADAL" clId="{8377CF79-B9ED-41E9-ABC6-5D3233643C28}" dt="2024-04-03T03:33:36.676" v="1738"/>
        <pc:sldMkLst>
          <pc:docMk/>
          <pc:sldMk cId="2234137143" sldId="272"/>
        </pc:sldMkLst>
        <pc:spChg chg="mod">
          <ac:chgData name="Julie McKinnon" userId="caf4ce14-4bc7-439c-a5ff-e4c5dc46285a" providerId="ADAL" clId="{8377CF79-B9ED-41E9-ABC6-5D3233643C28}" dt="2024-04-03T03:33:29.921" v="1737" actId="20577"/>
          <ac:spMkLst>
            <pc:docMk/>
            <pc:sldMk cId="2234137143" sldId="272"/>
            <ac:spMk id="3" creationId="{8B7D4950-2889-0278-170A-C99A3C235248}"/>
          </ac:spMkLst>
        </pc:spChg>
        <pc:cxnChg chg="mod">
          <ac:chgData name="Julie McKinnon" userId="caf4ce14-4bc7-439c-a5ff-e4c5dc46285a" providerId="ADAL" clId="{8377CF79-B9ED-41E9-ABC6-5D3233643C28}" dt="2024-04-03T03:32:35.377" v="1699" actId="1076"/>
          <ac:cxnSpMkLst>
            <pc:docMk/>
            <pc:sldMk cId="2234137143" sldId="272"/>
            <ac:cxnSpMk id="4" creationId="{A833B21D-54FA-31B7-5FDC-DA221EE099F2}"/>
          </ac:cxnSpMkLst>
        </pc:cxnChg>
        <pc:cxnChg chg="add mod">
          <ac:chgData name="Julie McKinnon" userId="caf4ce14-4bc7-439c-a5ff-e4c5dc46285a" providerId="ADAL" clId="{8377CF79-B9ED-41E9-ABC6-5D3233643C28}" dt="2024-04-03T03:32:55.476" v="1714" actId="1076"/>
          <ac:cxnSpMkLst>
            <pc:docMk/>
            <pc:sldMk cId="2234137143" sldId="272"/>
            <ac:cxnSpMk id="6" creationId="{AB12CDFD-11E6-A89D-BD7C-FDC31E11C3F6}"/>
          </ac:cxnSpMkLst>
        </pc:cxnChg>
      </pc:sldChg>
      <pc:sldChg chg="modSp add mod ord">
        <pc:chgData name="Julie McKinnon" userId="caf4ce14-4bc7-439c-a5ff-e4c5dc46285a" providerId="ADAL" clId="{8377CF79-B9ED-41E9-ABC6-5D3233643C28}" dt="2024-04-09T04:38:07.739" v="2094" actId="6549"/>
        <pc:sldMkLst>
          <pc:docMk/>
          <pc:sldMk cId="3555409000" sldId="273"/>
        </pc:sldMkLst>
        <pc:spChg chg="mod">
          <ac:chgData name="Julie McKinnon" userId="caf4ce14-4bc7-439c-a5ff-e4c5dc46285a" providerId="ADAL" clId="{8377CF79-B9ED-41E9-ABC6-5D3233643C28}" dt="2024-04-09T04:38:07.739" v="2094" actId="6549"/>
          <ac:spMkLst>
            <pc:docMk/>
            <pc:sldMk cId="3555409000" sldId="273"/>
            <ac:spMk id="3" creationId="{8B7D4950-2889-0278-170A-C99A3C235248}"/>
          </ac:spMkLst>
        </pc:spChg>
      </pc:sldChg>
      <pc:sldChg chg="modSp add mod ord">
        <pc:chgData name="Julie McKinnon" userId="caf4ce14-4bc7-439c-a5ff-e4c5dc46285a" providerId="ADAL" clId="{8377CF79-B9ED-41E9-ABC6-5D3233643C28}" dt="2024-04-09T04:38:26.529" v="2097" actId="14100"/>
        <pc:sldMkLst>
          <pc:docMk/>
          <pc:sldMk cId="1847985319" sldId="274"/>
        </pc:sldMkLst>
        <pc:spChg chg="mod">
          <ac:chgData name="Julie McKinnon" userId="caf4ce14-4bc7-439c-a5ff-e4c5dc46285a" providerId="ADAL" clId="{8377CF79-B9ED-41E9-ABC6-5D3233643C28}" dt="2024-04-09T04:38:26.529" v="2097" actId="14100"/>
          <ac:spMkLst>
            <pc:docMk/>
            <pc:sldMk cId="1847985319" sldId="274"/>
            <ac:spMk id="3" creationId="{8B7D4950-2889-0278-170A-C99A3C235248}"/>
          </ac:spMkLst>
        </pc:spChg>
      </pc:sldChg>
      <pc:sldChg chg="del">
        <pc:chgData name="Julie McKinnon" userId="caf4ce14-4bc7-439c-a5ff-e4c5dc46285a" providerId="ADAL" clId="{8377CF79-B9ED-41E9-ABC6-5D3233643C28}" dt="2024-04-04T01:40:05.466" v="1894" actId="47"/>
        <pc:sldMkLst>
          <pc:docMk/>
          <pc:sldMk cId="2352975501" sldId="275"/>
        </pc:sldMkLst>
      </pc:sldChg>
      <pc:sldChg chg="modSp add mod ord">
        <pc:chgData name="Julie McKinnon" userId="caf4ce14-4bc7-439c-a5ff-e4c5dc46285a" providerId="ADAL" clId="{8377CF79-B9ED-41E9-ABC6-5D3233643C28}" dt="2024-04-11T00:01:10.656" v="2105" actId="20577"/>
        <pc:sldMkLst>
          <pc:docMk/>
          <pc:sldMk cId="3225971387" sldId="276"/>
        </pc:sldMkLst>
        <pc:spChg chg="mod">
          <ac:chgData name="Julie McKinnon" userId="caf4ce14-4bc7-439c-a5ff-e4c5dc46285a" providerId="ADAL" clId="{8377CF79-B9ED-41E9-ABC6-5D3233643C28}" dt="2024-04-11T00:01:10.656" v="2105" actId="20577"/>
          <ac:spMkLst>
            <pc:docMk/>
            <pc:sldMk cId="3225971387" sldId="276"/>
            <ac:spMk id="3" creationId="{8B7D4950-2889-0278-170A-C99A3C235248}"/>
          </ac:spMkLst>
        </pc:spChg>
      </pc:sldChg>
      <pc:sldChg chg="modSp add del">
        <pc:chgData name="Julie McKinnon" userId="caf4ce14-4bc7-439c-a5ff-e4c5dc46285a" providerId="ADAL" clId="{8377CF79-B9ED-41E9-ABC6-5D3233643C28}" dt="2024-04-08T00:55:14.637" v="2046" actId="47"/>
        <pc:sldMkLst>
          <pc:docMk/>
          <pc:sldMk cId="2048241286" sldId="277"/>
        </pc:sldMkLst>
        <pc:picChg chg="mod">
          <ac:chgData name="Julie McKinnon" userId="caf4ce14-4bc7-439c-a5ff-e4c5dc46285a" providerId="ADAL" clId="{8377CF79-B9ED-41E9-ABC6-5D3233643C28}" dt="2024-04-04T02:30:55.862" v="2037"/>
          <ac:picMkLst>
            <pc:docMk/>
            <pc:sldMk cId="2048241286" sldId="277"/>
            <ac:picMk id="1026" creationId="{8DF7ACC9-A226-1516-1D2E-6A906A4F8FE4}"/>
          </ac:picMkLst>
        </pc:picChg>
      </pc:sldChg>
      <pc:sldChg chg="addSp delSp modSp add">
        <pc:chgData name="Julie McKinnon" userId="caf4ce14-4bc7-439c-a5ff-e4c5dc46285a" providerId="ADAL" clId="{8377CF79-B9ED-41E9-ABC6-5D3233643C28}" dt="2024-04-08T00:59:26.732" v="2068" actId="1076"/>
        <pc:sldMkLst>
          <pc:docMk/>
          <pc:sldMk cId="3920358349" sldId="278"/>
        </pc:sldMkLst>
        <pc:picChg chg="del">
          <ac:chgData name="Julie McKinnon" userId="caf4ce14-4bc7-439c-a5ff-e4c5dc46285a" providerId="ADAL" clId="{8377CF79-B9ED-41E9-ABC6-5D3233643C28}" dt="2024-04-04T02:32:00.195" v="2039" actId="478"/>
          <ac:picMkLst>
            <pc:docMk/>
            <pc:sldMk cId="3920358349" sldId="278"/>
            <ac:picMk id="1026" creationId="{8DF7ACC9-A226-1516-1D2E-6A906A4F8FE4}"/>
          </ac:picMkLst>
        </pc:picChg>
        <pc:picChg chg="add del mod">
          <ac:chgData name="Julie McKinnon" userId="caf4ce14-4bc7-439c-a5ff-e4c5dc46285a" providerId="ADAL" clId="{8377CF79-B9ED-41E9-ABC6-5D3233643C28}" dt="2024-04-08T00:57:53.113" v="2047" actId="478"/>
          <ac:picMkLst>
            <pc:docMk/>
            <pc:sldMk cId="3920358349" sldId="278"/>
            <ac:picMk id="2050" creationId="{887376B5-2632-BFA9-18DA-7AAB05F2AC9E}"/>
          </ac:picMkLst>
        </pc:picChg>
        <pc:picChg chg="add mod">
          <ac:chgData name="Julie McKinnon" userId="caf4ce14-4bc7-439c-a5ff-e4c5dc46285a" providerId="ADAL" clId="{8377CF79-B9ED-41E9-ABC6-5D3233643C28}" dt="2024-04-08T00:59:26.732" v="2068" actId="1076"/>
          <ac:picMkLst>
            <pc:docMk/>
            <pc:sldMk cId="3920358349" sldId="278"/>
            <ac:picMk id="2052" creationId="{5AC22527-6DAD-C9E3-32EE-94FA88FD62C6}"/>
          </ac:picMkLst>
        </pc:picChg>
      </pc:sldChg>
      <pc:sldChg chg="modSp add mod ord">
        <pc:chgData name="Julie McKinnon" userId="caf4ce14-4bc7-439c-a5ff-e4c5dc46285a" providerId="ADAL" clId="{8377CF79-B9ED-41E9-ABC6-5D3233643C28}" dt="2024-04-14T21:37:30.478" v="2860" actId="108"/>
        <pc:sldMkLst>
          <pc:docMk/>
          <pc:sldMk cId="4289724957" sldId="279"/>
        </pc:sldMkLst>
        <pc:spChg chg="mod">
          <ac:chgData name="Julie McKinnon" userId="caf4ce14-4bc7-439c-a5ff-e4c5dc46285a" providerId="ADAL" clId="{8377CF79-B9ED-41E9-ABC6-5D3233643C28}" dt="2024-04-14T21:37:30.478" v="2860" actId="108"/>
          <ac:spMkLst>
            <pc:docMk/>
            <pc:sldMk cId="4289724957" sldId="279"/>
            <ac:spMk id="3" creationId="{8B7D4950-2889-0278-170A-C99A3C235248}"/>
          </ac:spMkLst>
        </pc:spChg>
      </pc:sldChg>
      <pc:sldChg chg="addSp delSp modSp add mod">
        <pc:chgData name="Julie McKinnon" userId="caf4ce14-4bc7-439c-a5ff-e4c5dc46285a" providerId="ADAL" clId="{8377CF79-B9ED-41E9-ABC6-5D3233643C28}" dt="2024-05-21T22:32:21.209" v="3060" actId="122"/>
        <pc:sldMkLst>
          <pc:docMk/>
          <pc:sldMk cId="498210115" sldId="280"/>
        </pc:sldMkLst>
        <pc:spChg chg="del">
          <ac:chgData name="Julie McKinnon" userId="caf4ce14-4bc7-439c-a5ff-e4c5dc46285a" providerId="ADAL" clId="{8377CF79-B9ED-41E9-ABC6-5D3233643C28}" dt="2024-05-21T22:15:17.513" v="2875" actId="478"/>
          <ac:spMkLst>
            <pc:docMk/>
            <pc:sldMk cId="498210115" sldId="280"/>
            <ac:spMk id="4" creationId="{C8AB4154-1627-7C32-7C55-BE3A2411DC2A}"/>
          </ac:spMkLst>
        </pc:spChg>
        <pc:spChg chg="mod">
          <ac:chgData name="Julie McKinnon" userId="caf4ce14-4bc7-439c-a5ff-e4c5dc46285a" providerId="ADAL" clId="{8377CF79-B9ED-41E9-ABC6-5D3233643C28}" dt="2024-05-21T22:31:54.980" v="3052" actId="108"/>
          <ac:spMkLst>
            <pc:docMk/>
            <pc:sldMk cId="498210115" sldId="280"/>
            <ac:spMk id="5" creationId="{88390608-F685-42AE-B32C-13CCCE646EB6}"/>
          </ac:spMkLst>
        </pc:spChg>
        <pc:spChg chg="del mod">
          <ac:chgData name="Julie McKinnon" userId="caf4ce14-4bc7-439c-a5ff-e4c5dc46285a" providerId="ADAL" clId="{8377CF79-B9ED-41E9-ABC6-5D3233643C28}" dt="2024-05-21T22:15:12.902" v="2872" actId="478"/>
          <ac:spMkLst>
            <pc:docMk/>
            <pc:sldMk cId="498210115" sldId="280"/>
            <ac:spMk id="6" creationId="{34D8E82A-293A-B37B-7E1A-694619E4F735}"/>
          </ac:spMkLst>
        </pc:spChg>
        <pc:spChg chg="del">
          <ac:chgData name="Julie McKinnon" userId="caf4ce14-4bc7-439c-a5ff-e4c5dc46285a" providerId="ADAL" clId="{8377CF79-B9ED-41E9-ABC6-5D3233643C28}" dt="2024-05-21T22:15:24.139" v="2880" actId="478"/>
          <ac:spMkLst>
            <pc:docMk/>
            <pc:sldMk cId="498210115" sldId="280"/>
            <ac:spMk id="7" creationId="{EF4FFDBE-8020-3497-1692-268785F96296}"/>
          </ac:spMkLst>
        </pc:spChg>
        <pc:spChg chg="del">
          <ac:chgData name="Julie McKinnon" userId="caf4ce14-4bc7-439c-a5ff-e4c5dc46285a" providerId="ADAL" clId="{8377CF79-B9ED-41E9-ABC6-5D3233643C28}" dt="2024-05-21T22:15:16.190" v="2874" actId="478"/>
          <ac:spMkLst>
            <pc:docMk/>
            <pc:sldMk cId="498210115" sldId="280"/>
            <ac:spMk id="8" creationId="{E8743E31-1CB4-E56C-E5E1-E4F0C0881B18}"/>
          </ac:spMkLst>
        </pc:spChg>
        <pc:spChg chg="del">
          <ac:chgData name="Julie McKinnon" userId="caf4ce14-4bc7-439c-a5ff-e4c5dc46285a" providerId="ADAL" clId="{8377CF79-B9ED-41E9-ABC6-5D3233643C28}" dt="2024-05-21T22:15:22.374" v="2879" actId="478"/>
          <ac:spMkLst>
            <pc:docMk/>
            <pc:sldMk cId="498210115" sldId="280"/>
            <ac:spMk id="10" creationId="{0BE873A3-D984-E5A9-8828-E55FA505CAFE}"/>
          </ac:spMkLst>
        </pc:spChg>
        <pc:spChg chg="del">
          <ac:chgData name="Julie McKinnon" userId="caf4ce14-4bc7-439c-a5ff-e4c5dc46285a" providerId="ADAL" clId="{8377CF79-B9ED-41E9-ABC6-5D3233643C28}" dt="2024-05-21T22:15:14.350" v="2873" actId="478"/>
          <ac:spMkLst>
            <pc:docMk/>
            <pc:sldMk cId="498210115" sldId="280"/>
            <ac:spMk id="11" creationId="{4D749640-0437-AC4B-60C7-642F8F00823B}"/>
          </ac:spMkLst>
        </pc:spChg>
        <pc:spChg chg="del mod">
          <ac:chgData name="Julie McKinnon" userId="caf4ce14-4bc7-439c-a5ff-e4c5dc46285a" providerId="ADAL" clId="{8377CF79-B9ED-41E9-ABC6-5D3233643C28}" dt="2024-05-21T22:15:20.827" v="2878" actId="478"/>
          <ac:spMkLst>
            <pc:docMk/>
            <pc:sldMk cId="498210115" sldId="280"/>
            <ac:spMk id="12" creationId="{DEC65123-2657-0FA7-07C7-25B9BA95BDA4}"/>
          </ac:spMkLst>
        </pc:spChg>
        <pc:spChg chg="add del mod">
          <ac:chgData name="Julie McKinnon" userId="caf4ce14-4bc7-439c-a5ff-e4c5dc46285a" providerId="ADAL" clId="{8377CF79-B9ED-41E9-ABC6-5D3233643C28}" dt="2024-05-21T22:25:59.336" v="2963" actId="478"/>
          <ac:spMkLst>
            <pc:docMk/>
            <pc:sldMk cId="498210115" sldId="280"/>
            <ac:spMk id="22" creationId="{EC1BE5EE-E190-A717-0FFB-554A30EDE4D5}"/>
          </ac:spMkLst>
        </pc:spChg>
        <pc:spChg chg="add mod">
          <ac:chgData name="Julie McKinnon" userId="caf4ce14-4bc7-439c-a5ff-e4c5dc46285a" providerId="ADAL" clId="{8377CF79-B9ED-41E9-ABC6-5D3233643C28}" dt="2024-05-21T22:30:37.827" v="3042" actId="1076"/>
          <ac:spMkLst>
            <pc:docMk/>
            <pc:sldMk cId="498210115" sldId="280"/>
            <ac:spMk id="23" creationId="{B786FD63-DD38-B896-D846-498FA42CEEDB}"/>
          </ac:spMkLst>
        </pc:spChg>
        <pc:spChg chg="add del mod">
          <ac:chgData name="Julie McKinnon" userId="caf4ce14-4bc7-439c-a5ff-e4c5dc46285a" providerId="ADAL" clId="{8377CF79-B9ED-41E9-ABC6-5D3233643C28}" dt="2024-05-21T22:27:01.700" v="2983" actId="478"/>
          <ac:spMkLst>
            <pc:docMk/>
            <pc:sldMk cId="498210115" sldId="280"/>
            <ac:spMk id="24" creationId="{D3F0BD45-8B9D-B6C5-DD64-CB5DBEA2061E}"/>
          </ac:spMkLst>
        </pc:spChg>
        <pc:spChg chg="add mod">
          <ac:chgData name="Julie McKinnon" userId="caf4ce14-4bc7-439c-a5ff-e4c5dc46285a" providerId="ADAL" clId="{8377CF79-B9ED-41E9-ABC6-5D3233643C28}" dt="2024-05-21T22:32:21.209" v="3060" actId="122"/>
          <ac:spMkLst>
            <pc:docMk/>
            <pc:sldMk cId="498210115" sldId="280"/>
            <ac:spMk id="26" creationId="{B13D8051-1E20-9C33-C1B2-0863D437143F}"/>
          </ac:spMkLst>
        </pc:spChg>
        <pc:cxnChg chg="add mod">
          <ac:chgData name="Julie McKinnon" userId="caf4ce14-4bc7-439c-a5ff-e4c5dc46285a" providerId="ADAL" clId="{8377CF79-B9ED-41E9-ABC6-5D3233643C28}" dt="2024-05-21T22:30:41.990" v="3043" actId="1076"/>
          <ac:cxnSpMkLst>
            <pc:docMk/>
            <pc:sldMk cId="498210115" sldId="280"/>
            <ac:cxnSpMk id="9" creationId="{D4A21DF6-3D58-5218-923C-0FB83D9D4F11}"/>
          </ac:cxnSpMkLst>
        </pc:cxnChg>
        <pc:cxnChg chg="add mod">
          <ac:chgData name="Julie McKinnon" userId="caf4ce14-4bc7-439c-a5ff-e4c5dc46285a" providerId="ADAL" clId="{8377CF79-B9ED-41E9-ABC6-5D3233643C28}" dt="2024-05-21T22:30:45.049" v="3044" actId="1076"/>
          <ac:cxnSpMkLst>
            <pc:docMk/>
            <pc:sldMk cId="498210115" sldId="280"/>
            <ac:cxnSpMk id="14" creationId="{AB577F97-48E8-543C-6E7D-0718DB3F551A}"/>
          </ac:cxnSpMkLst>
        </pc:cxnChg>
        <pc:cxnChg chg="add mod">
          <ac:chgData name="Julie McKinnon" userId="caf4ce14-4bc7-439c-a5ff-e4c5dc46285a" providerId="ADAL" clId="{8377CF79-B9ED-41E9-ABC6-5D3233643C28}" dt="2024-05-21T22:30:47.837" v="3045" actId="1076"/>
          <ac:cxnSpMkLst>
            <pc:docMk/>
            <pc:sldMk cId="498210115" sldId="280"/>
            <ac:cxnSpMk id="16" creationId="{A54B6CF7-727B-340F-7387-8A605FEC33CC}"/>
          </ac:cxnSpMkLst>
        </pc:cxnChg>
      </pc:sldChg>
      <pc:sldChg chg="add">
        <pc:chgData name="Julie McKinnon" userId="caf4ce14-4bc7-439c-a5ff-e4c5dc46285a" providerId="ADAL" clId="{8377CF79-B9ED-41E9-ABC6-5D3233643C28}" dt="2024-05-21T22:46:12.339" v="3061" actId="2890"/>
        <pc:sldMkLst>
          <pc:docMk/>
          <pc:sldMk cId="853188307" sldId="281"/>
        </pc:sldMkLst>
      </pc:sldChg>
      <pc:sldChg chg="del">
        <pc:chgData name="Julie McKinnon" userId="caf4ce14-4bc7-439c-a5ff-e4c5dc46285a" providerId="ADAL" clId="{8377CF79-B9ED-41E9-ABC6-5D3233643C28}" dt="2024-05-21T22:47:38.006" v="3097" actId="47"/>
        <pc:sldMkLst>
          <pc:docMk/>
          <pc:sldMk cId="2359937668" sldId="282"/>
        </pc:sldMkLst>
      </pc:sldChg>
      <pc:sldChg chg="add ord">
        <pc:chgData name="Julie McKinnon" userId="caf4ce14-4bc7-439c-a5ff-e4c5dc46285a" providerId="ADAL" clId="{8377CF79-B9ED-41E9-ABC6-5D3233643C28}" dt="2024-05-21T22:47:43.279" v="3100"/>
        <pc:sldMkLst>
          <pc:docMk/>
          <pc:sldMk cId="2500021080" sldId="282"/>
        </pc:sldMkLst>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03T03:47:11.627"/>
    </inkml:context>
    <inkml:brush xml:id="br0">
      <inkml:brushProperty name="width" value="0.05" units="cm"/>
      <inkml:brushProperty name="height" value="0.05" units="cm"/>
      <inkml:brushProperty name="color" value="#FFFFFF"/>
    </inkml:brush>
  </inkml:definitions>
  <inkml:trace contextRef="#ctx0" brushRef="#br0">1 0 24575,'0'0'-8191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03T03:47:13.910"/>
    </inkml:context>
    <inkml:brush xml:id="br0">
      <inkml:brushProperty name="width" value="0.05" units="cm"/>
      <inkml:brushProperty name="height" value="0.05" units="cm"/>
      <inkml:brushProperty name="color" value="#FFFFFF"/>
    </inkml:brush>
  </inkml:definitions>
  <inkml:trace contextRef="#ctx0" brushRef="#br0">0 1 24575,'0'0'-8191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03T03:47:18.405"/>
    </inkml:context>
    <inkml:brush xml:id="br0">
      <inkml:brushProperty name="width" value="0.05" units="cm"/>
      <inkml:brushProperty name="height" value="0.05" units="cm"/>
      <inkml:brushProperty name="color" value="#FFFFFF"/>
    </inkml:brush>
  </inkml:definitions>
  <inkml:trace contextRef="#ctx0" brushRef="#br0">36 1 24575,'-15'0'0,"-5"0"-8191</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5/22/2024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5/22/2024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5/22/2024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5/22/2024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8" Type="http://schemas.openxmlformats.org/officeDocument/2006/relationships/hyperlink" Target="https://www.intergenerate.com.au/" TargetMode="External"/><Relationship Id="rId3" Type="http://schemas.openxmlformats.org/officeDocument/2006/relationships/hyperlink" Target="https://www.ivpress.com/intergenerational-christian-formation" TargetMode="External"/><Relationship Id="rId7" Type="http://schemas.openxmlformats.org/officeDocument/2006/relationships/hyperlink" Target="https://uniting.church/being-an-intergen-church-papers/" TargetMode="External"/><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hyperlink" Target="https://www.amazon.com.au/Gospel-All-Ages-Teaching-Preaching/dp/1506473946" TargetMode="External"/><Relationship Id="rId5" Type="http://schemas.openxmlformats.org/officeDocument/2006/relationships/hyperlink" Target="https://www.amazon.com.au/All-Ages-Becoming-Intergenerational-Formation/dp/1684264014" TargetMode="External"/><Relationship Id="rId4" Type="http://schemas.openxmlformats.org/officeDocument/2006/relationships/hyperlink" Target="https://www.barnesandnoble.com/w/being-an-intergenerational-church-farrant/1143803967?ean=9781800830387"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customXml" Target="../ink/ink1.xml"/><Relationship Id="rId7"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customXml" Target="../ink/ink3.xml"/><Relationship Id="rId5" Type="http://schemas.openxmlformats.org/officeDocument/2006/relationships/customXml" Target="../ink/ink2.xml"/><Relationship Id="rId4" Type="http://schemas.openxmlformats.org/officeDocument/2006/relationships/image" Target="../media/image5.png"/><Relationship Id="rId9" Type="http://schemas.microsoft.com/office/2007/relationships/hdphoto" Target="../media/hdphoto1.wdp"/></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4101896" y="2312153"/>
            <a:ext cx="10084207" cy="4535745"/>
          </a:xfrm>
          <a:custGeom>
            <a:avLst/>
            <a:gdLst/>
            <a:ahLst/>
            <a:cxnLst/>
            <a:rect l="l" t="t" r="r" b="b"/>
            <a:pathLst>
              <a:path w="10084207" h="4535745">
                <a:moveTo>
                  <a:pt x="0" y="0"/>
                </a:moveTo>
                <a:lnTo>
                  <a:pt x="10084208" y="0"/>
                </a:lnTo>
                <a:lnTo>
                  <a:pt x="10084208" y="4535745"/>
                </a:lnTo>
                <a:lnTo>
                  <a:pt x="0" y="4535745"/>
                </a:lnTo>
                <a:lnTo>
                  <a:pt x="0" y="0"/>
                </a:lnTo>
                <a:close/>
              </a:path>
            </a:pathLst>
          </a:custGeom>
          <a:blipFill>
            <a:blip r:embed="rId2"/>
            <a:stretch>
              <a:fillRect/>
            </a:stretch>
          </a:blipFill>
        </p:spPr>
        <p:txBody>
          <a:bodyPr/>
          <a:lstStyle/>
          <a:p>
            <a:endParaRPr lang="en-US"/>
          </a:p>
        </p:txBody>
      </p:sp>
      <p:sp>
        <p:nvSpPr>
          <p:cNvPr id="3" name="Freeform 3"/>
          <p:cNvSpPr/>
          <p:nvPr/>
        </p:nvSpPr>
        <p:spPr>
          <a:xfrm>
            <a:off x="5669997" y="6962187"/>
            <a:ext cx="13010132" cy="3114038"/>
          </a:xfrm>
          <a:custGeom>
            <a:avLst/>
            <a:gdLst/>
            <a:ahLst/>
            <a:cxnLst/>
            <a:rect l="l" t="t" r="r" b="b"/>
            <a:pathLst>
              <a:path w="13010132" h="3114038">
                <a:moveTo>
                  <a:pt x="0" y="0"/>
                </a:moveTo>
                <a:lnTo>
                  <a:pt x="13010132" y="0"/>
                </a:lnTo>
                <a:lnTo>
                  <a:pt x="13010132" y="3114038"/>
                </a:lnTo>
                <a:lnTo>
                  <a:pt x="0" y="3114038"/>
                </a:lnTo>
                <a:lnTo>
                  <a:pt x="0" y="0"/>
                </a:lnTo>
                <a:close/>
              </a:path>
            </a:pathLst>
          </a:custGeom>
          <a:blipFill>
            <a:blip r:embed="rId3"/>
            <a:stretch>
              <a:fillRect/>
            </a:stretch>
          </a:blipFill>
        </p:spPr>
        <p:txBody>
          <a:bodyPr/>
          <a:lstStyle/>
          <a:p>
            <a:endParaRPr lang="en-US"/>
          </a:p>
        </p:txBody>
      </p:sp>
      <p:sp>
        <p:nvSpPr>
          <p:cNvPr id="4" name="Freeform 4"/>
          <p:cNvSpPr/>
          <p:nvPr/>
        </p:nvSpPr>
        <p:spPr>
          <a:xfrm>
            <a:off x="3752685" y="6178032"/>
            <a:ext cx="10151457" cy="2503099"/>
          </a:xfrm>
          <a:custGeom>
            <a:avLst/>
            <a:gdLst/>
            <a:ahLst/>
            <a:cxnLst/>
            <a:rect l="l" t="t" r="r" b="b"/>
            <a:pathLst>
              <a:path w="10151457" h="2503099">
                <a:moveTo>
                  <a:pt x="0" y="0"/>
                </a:moveTo>
                <a:lnTo>
                  <a:pt x="10151457" y="0"/>
                </a:lnTo>
                <a:lnTo>
                  <a:pt x="10151457" y="2503099"/>
                </a:lnTo>
                <a:lnTo>
                  <a:pt x="0" y="2503099"/>
                </a:lnTo>
                <a:lnTo>
                  <a:pt x="0" y="0"/>
                </a:lnTo>
                <a:close/>
              </a:path>
            </a:pathLst>
          </a:custGeom>
          <a:blipFill>
            <a:blip r:embed="rId4"/>
            <a:stretch>
              <a:fillRect/>
            </a:stretch>
          </a:blipFill>
        </p:spPr>
        <p:txBody>
          <a:bodyPr/>
          <a:lstStyle/>
          <a:p>
            <a:endParaRPr lang="en-US"/>
          </a:p>
        </p:txBody>
      </p:sp>
      <p:sp>
        <p:nvSpPr>
          <p:cNvPr id="5" name="Freeform 5"/>
          <p:cNvSpPr/>
          <p:nvPr/>
        </p:nvSpPr>
        <p:spPr>
          <a:xfrm>
            <a:off x="-33489" y="-85725"/>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5"/>
            <a:stretch>
              <a:fillRect/>
            </a:stretch>
          </a:blipFill>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extBox 2">
            <a:extLst>
              <a:ext uri="{FF2B5EF4-FFF2-40B4-BE49-F238E27FC236}">
                <a16:creationId xmlns:a16="http://schemas.microsoft.com/office/drawing/2014/main" id="{8B7D4950-2889-0278-170A-C99A3C235248}"/>
              </a:ext>
            </a:extLst>
          </p:cNvPr>
          <p:cNvSpPr txBox="1"/>
          <p:nvPr/>
        </p:nvSpPr>
        <p:spPr>
          <a:xfrm>
            <a:off x="990600" y="1749333"/>
            <a:ext cx="16840200" cy="6479787"/>
          </a:xfrm>
          <a:prstGeom prst="rect">
            <a:avLst/>
          </a:prstGeom>
          <a:noFill/>
        </p:spPr>
        <p:txBody>
          <a:bodyPr wrap="square" rtlCol="0">
            <a:spAutoFit/>
          </a:bodyPr>
          <a:lstStyle/>
          <a:p>
            <a:pPr>
              <a:lnSpc>
                <a:spcPct val="107000"/>
              </a:lnSpc>
              <a:spcAft>
                <a:spcPts val="800"/>
              </a:spcAft>
            </a:pPr>
            <a:r>
              <a:rPr lang="en-NZ" sz="5400" kern="100" dirty="0">
                <a:effectLst/>
                <a:latin typeface="Source Sans Pro" panose="020B0503030403020204" pitchFamily="34" charset="0"/>
                <a:ea typeface="Source Sans Pro" panose="020B0503030403020204" pitchFamily="34" charset="0"/>
                <a:cs typeface="Times New Roman" panose="02020603050405020304" pitchFamily="18" charset="0"/>
              </a:rPr>
              <a:t>Intergenerational ministry occurs when a congregation </a:t>
            </a:r>
            <a:r>
              <a:rPr lang="en-NZ" sz="5400" u="sng" kern="100" dirty="0">
                <a:effectLst/>
                <a:latin typeface="Source Sans Pro" panose="020B0503030403020204" pitchFamily="34" charset="0"/>
                <a:ea typeface="Source Sans Pro" panose="020B0503030403020204" pitchFamily="34" charset="0"/>
                <a:cs typeface="Times New Roman" panose="02020603050405020304" pitchFamily="18" charset="0"/>
              </a:rPr>
              <a:t>intentionally </a:t>
            </a:r>
            <a:r>
              <a:rPr lang="en-NZ" sz="5400" kern="100" dirty="0">
                <a:effectLst/>
                <a:latin typeface="Source Sans Pro" panose="020B0503030403020204" pitchFamily="34" charset="0"/>
                <a:ea typeface="Source Sans Pro" panose="020B0503030403020204" pitchFamily="34" charset="0"/>
                <a:cs typeface="Times New Roman" panose="02020603050405020304" pitchFamily="18" charset="0"/>
              </a:rPr>
              <a:t>brings the generations together in </a:t>
            </a:r>
            <a:r>
              <a:rPr lang="en-NZ" sz="5400" u="sng" kern="100" dirty="0">
                <a:effectLst/>
                <a:latin typeface="Source Sans Pro" panose="020B0503030403020204" pitchFamily="34" charset="0"/>
                <a:ea typeface="Source Sans Pro" panose="020B0503030403020204" pitchFamily="34" charset="0"/>
                <a:cs typeface="Times New Roman" panose="02020603050405020304" pitchFamily="18" charset="0"/>
              </a:rPr>
              <a:t>mutual</a:t>
            </a:r>
            <a:r>
              <a:rPr lang="en-NZ" sz="5400" kern="100" dirty="0">
                <a:effectLst/>
                <a:latin typeface="Source Sans Pro" panose="020B0503030403020204" pitchFamily="34" charset="0"/>
                <a:ea typeface="Source Sans Pro" panose="020B0503030403020204" pitchFamily="34" charset="0"/>
                <a:cs typeface="Times New Roman" panose="02020603050405020304" pitchFamily="18" charset="0"/>
              </a:rPr>
              <a:t> serving, sharing or learning within the </a:t>
            </a:r>
            <a:r>
              <a:rPr lang="en-NZ" sz="5400" u="sng" kern="100" dirty="0">
                <a:effectLst/>
                <a:latin typeface="Source Sans Pro" panose="020B0503030403020204" pitchFamily="34" charset="0"/>
                <a:ea typeface="Source Sans Pro" panose="020B0503030403020204" pitchFamily="34" charset="0"/>
                <a:cs typeface="Times New Roman" panose="02020603050405020304" pitchFamily="18" charset="0"/>
              </a:rPr>
              <a:t>core activities</a:t>
            </a:r>
            <a:r>
              <a:rPr lang="en-NZ" sz="5400" kern="100" dirty="0">
                <a:effectLst/>
                <a:latin typeface="Source Sans Pro" panose="020B0503030403020204" pitchFamily="34" charset="0"/>
                <a:ea typeface="Source Sans Pro" panose="020B0503030403020204" pitchFamily="34" charset="0"/>
                <a:cs typeface="Times New Roman" panose="02020603050405020304" pitchFamily="18" charset="0"/>
              </a:rPr>
              <a:t> of the church in order to </a:t>
            </a:r>
            <a:r>
              <a:rPr lang="en-NZ" sz="5400" u="sng" kern="100" dirty="0">
                <a:effectLst/>
                <a:latin typeface="Source Sans Pro" panose="020B0503030403020204" pitchFamily="34" charset="0"/>
                <a:ea typeface="Source Sans Pro" panose="020B0503030403020204" pitchFamily="34" charset="0"/>
                <a:cs typeface="Times New Roman" panose="02020603050405020304" pitchFamily="18" charset="0"/>
              </a:rPr>
              <a:t>live out</a:t>
            </a:r>
            <a:r>
              <a:rPr lang="en-NZ" sz="5400" kern="100" dirty="0">
                <a:effectLst/>
                <a:latin typeface="Source Sans Pro" panose="020B0503030403020204" pitchFamily="34" charset="0"/>
                <a:ea typeface="Source Sans Pro" panose="020B0503030403020204" pitchFamily="34" charset="0"/>
                <a:cs typeface="Times New Roman" panose="02020603050405020304" pitchFamily="18" charset="0"/>
              </a:rPr>
              <a:t> being the body of Christ to each other and the greater community.</a:t>
            </a:r>
          </a:p>
          <a:p>
            <a:pPr>
              <a:lnSpc>
                <a:spcPct val="107000"/>
              </a:lnSpc>
              <a:spcAft>
                <a:spcPts val="800"/>
              </a:spcAft>
            </a:pPr>
            <a:endParaRPr lang="en-NZ" sz="5400" kern="100" dirty="0">
              <a:latin typeface="Source Sans Pro" panose="020B0503030403020204" pitchFamily="34" charset="0"/>
              <a:ea typeface="Source Sans Pro" panose="020B0503030403020204" pitchFamily="34" charset="0"/>
              <a:cs typeface="Times New Roman" panose="02020603050405020304" pitchFamily="18" charset="0"/>
            </a:endParaRPr>
          </a:p>
          <a:p>
            <a:pPr>
              <a:lnSpc>
                <a:spcPct val="107000"/>
              </a:lnSpc>
              <a:spcAft>
                <a:spcPts val="800"/>
              </a:spcAft>
            </a:pPr>
            <a:r>
              <a:rPr lang="en-NZ" sz="5400" kern="100" dirty="0">
                <a:latin typeface="Source Sans Pro" panose="020B0503030403020204" pitchFamily="34" charset="0"/>
                <a:ea typeface="Source Sans Pro" panose="020B0503030403020204" pitchFamily="34" charset="0"/>
                <a:cs typeface="Times New Roman" panose="02020603050405020304" pitchFamily="18" charset="0"/>
              </a:rPr>
              <a:t>Holly Allen, Christine Lawton Ross</a:t>
            </a:r>
            <a:endParaRPr lang="en-NZ" sz="5400" kern="100" dirty="0">
              <a:effectLst/>
              <a:latin typeface="Source Sans Pro" panose="020B0503030403020204" pitchFamily="34" charset="0"/>
              <a:ea typeface="Source Sans Pro" panose="020B0503030403020204" pitchFamily="34" charset="0"/>
              <a:cs typeface="Times New Roman" panose="02020603050405020304" pitchFamily="18" charset="0"/>
            </a:endParaRPr>
          </a:p>
        </p:txBody>
      </p:sp>
    </p:spTree>
    <p:extLst>
      <p:ext uri="{BB962C8B-B14F-4D97-AF65-F5344CB8AC3E}">
        <p14:creationId xmlns:p14="http://schemas.microsoft.com/office/powerpoint/2010/main" val="25000210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extBox 2">
            <a:extLst>
              <a:ext uri="{FF2B5EF4-FFF2-40B4-BE49-F238E27FC236}">
                <a16:creationId xmlns:a16="http://schemas.microsoft.com/office/drawing/2014/main" id="{8B7D4950-2889-0278-170A-C99A3C235248}"/>
              </a:ext>
            </a:extLst>
          </p:cNvPr>
          <p:cNvSpPr txBox="1"/>
          <p:nvPr/>
        </p:nvSpPr>
        <p:spPr>
          <a:xfrm>
            <a:off x="990600" y="1749333"/>
            <a:ext cx="16840200" cy="6672468"/>
          </a:xfrm>
          <a:prstGeom prst="rect">
            <a:avLst/>
          </a:prstGeom>
          <a:noFill/>
        </p:spPr>
        <p:txBody>
          <a:bodyPr wrap="square" rtlCol="0">
            <a:spAutoFit/>
          </a:bodyPr>
          <a:lstStyle/>
          <a:p>
            <a:pPr algn="ctr">
              <a:lnSpc>
                <a:spcPct val="107000"/>
              </a:lnSpc>
              <a:spcAft>
                <a:spcPts val="800"/>
              </a:spcAft>
            </a:pPr>
            <a:r>
              <a:rPr lang="en-NZ" sz="8000" u="sng" kern="100" dirty="0">
                <a:effectLst/>
                <a:latin typeface="Source Sans Pro" panose="020B0503030403020204" pitchFamily="34" charset="0"/>
                <a:ea typeface="Source Sans Pro" panose="020B0503030403020204" pitchFamily="34" charset="0"/>
                <a:cs typeface="Times New Roman" panose="02020603050405020304" pitchFamily="18" charset="0"/>
              </a:rPr>
              <a:t>How do we be intentional?</a:t>
            </a:r>
          </a:p>
          <a:p>
            <a:pPr algn="ctr">
              <a:lnSpc>
                <a:spcPct val="107000"/>
              </a:lnSpc>
              <a:spcAft>
                <a:spcPts val="800"/>
              </a:spcAft>
            </a:pPr>
            <a:endParaRPr lang="en-NZ" u="sng" kern="100" dirty="0">
              <a:effectLst/>
              <a:latin typeface="Source Sans Pro" panose="020B0503030403020204" pitchFamily="34" charset="0"/>
              <a:ea typeface="Source Sans Pro" panose="020B0503030403020204" pitchFamily="34" charset="0"/>
              <a:cs typeface="Times New Roman" panose="02020603050405020304" pitchFamily="18" charset="0"/>
            </a:endParaRPr>
          </a:p>
          <a:p>
            <a:pPr algn="ctr">
              <a:lnSpc>
                <a:spcPct val="107000"/>
              </a:lnSpc>
              <a:spcAft>
                <a:spcPts val="800"/>
              </a:spcAft>
            </a:pPr>
            <a:r>
              <a:rPr lang="en-NZ" sz="8000" i="1" kern="100" dirty="0">
                <a:effectLst/>
                <a:latin typeface="Source Sans Pro" panose="020B0503030403020204" pitchFamily="34" charset="0"/>
                <a:ea typeface="Source Sans Pro" panose="020B0503030403020204" pitchFamily="34" charset="0"/>
                <a:cs typeface="Times New Roman" panose="02020603050405020304" pitchFamily="18" charset="0"/>
              </a:rPr>
              <a:t>Language</a:t>
            </a:r>
          </a:p>
          <a:p>
            <a:pPr algn="ctr">
              <a:lnSpc>
                <a:spcPct val="107000"/>
              </a:lnSpc>
              <a:spcAft>
                <a:spcPts val="800"/>
              </a:spcAft>
            </a:pPr>
            <a:endParaRPr lang="en-NZ" sz="1400" i="1" kern="100" dirty="0">
              <a:latin typeface="Source Sans Pro" panose="020B0503030403020204" pitchFamily="34" charset="0"/>
              <a:ea typeface="Source Sans Pro" panose="020B0503030403020204" pitchFamily="34" charset="0"/>
              <a:cs typeface="Times New Roman" panose="02020603050405020304" pitchFamily="18" charset="0"/>
            </a:endParaRPr>
          </a:p>
          <a:p>
            <a:pPr algn="ctr">
              <a:lnSpc>
                <a:spcPct val="107000"/>
              </a:lnSpc>
              <a:spcAft>
                <a:spcPts val="800"/>
              </a:spcAft>
            </a:pPr>
            <a:r>
              <a:rPr lang="en-NZ" sz="8000" i="1" kern="100" dirty="0">
                <a:effectLst/>
                <a:latin typeface="Source Sans Pro" panose="020B0503030403020204" pitchFamily="34" charset="0"/>
                <a:ea typeface="Source Sans Pro" panose="020B0503030403020204" pitchFamily="34" charset="0"/>
                <a:cs typeface="Times New Roman" panose="02020603050405020304" pitchFamily="18" charset="0"/>
              </a:rPr>
              <a:t>Environment</a:t>
            </a:r>
          </a:p>
          <a:p>
            <a:pPr algn="ctr">
              <a:lnSpc>
                <a:spcPct val="107000"/>
              </a:lnSpc>
              <a:spcAft>
                <a:spcPts val="800"/>
              </a:spcAft>
            </a:pPr>
            <a:endParaRPr lang="en-NZ" sz="1400" i="1" kern="100" dirty="0">
              <a:latin typeface="Source Sans Pro" panose="020B0503030403020204" pitchFamily="34" charset="0"/>
              <a:ea typeface="Source Sans Pro" panose="020B0503030403020204" pitchFamily="34" charset="0"/>
              <a:cs typeface="Times New Roman" panose="02020603050405020304" pitchFamily="18" charset="0"/>
            </a:endParaRPr>
          </a:p>
          <a:p>
            <a:pPr algn="ctr">
              <a:lnSpc>
                <a:spcPct val="107000"/>
              </a:lnSpc>
              <a:spcAft>
                <a:spcPts val="800"/>
              </a:spcAft>
            </a:pPr>
            <a:r>
              <a:rPr lang="en-NZ" sz="8000" i="1" kern="100" dirty="0">
                <a:effectLst/>
                <a:latin typeface="Source Sans Pro" panose="020B0503030403020204" pitchFamily="34" charset="0"/>
                <a:ea typeface="Source Sans Pro" panose="020B0503030403020204" pitchFamily="34" charset="0"/>
                <a:cs typeface="Times New Roman" panose="02020603050405020304" pitchFamily="18" charset="0"/>
              </a:rPr>
              <a:t>Practices</a:t>
            </a:r>
          </a:p>
        </p:txBody>
      </p:sp>
    </p:spTree>
    <p:extLst>
      <p:ext uri="{BB962C8B-B14F-4D97-AF65-F5344CB8AC3E}">
        <p14:creationId xmlns:p14="http://schemas.microsoft.com/office/powerpoint/2010/main" val="2063463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extBox 2">
            <a:extLst>
              <a:ext uri="{FF2B5EF4-FFF2-40B4-BE49-F238E27FC236}">
                <a16:creationId xmlns:a16="http://schemas.microsoft.com/office/drawing/2014/main" id="{8B7D4950-2889-0278-170A-C99A3C235248}"/>
              </a:ext>
            </a:extLst>
          </p:cNvPr>
          <p:cNvSpPr txBox="1"/>
          <p:nvPr/>
        </p:nvSpPr>
        <p:spPr>
          <a:xfrm>
            <a:off x="990600" y="1749333"/>
            <a:ext cx="16840200" cy="4701480"/>
          </a:xfrm>
          <a:prstGeom prst="rect">
            <a:avLst/>
          </a:prstGeom>
          <a:noFill/>
        </p:spPr>
        <p:txBody>
          <a:bodyPr wrap="square" rtlCol="0">
            <a:spAutoFit/>
          </a:bodyPr>
          <a:lstStyle/>
          <a:p>
            <a:pPr>
              <a:lnSpc>
                <a:spcPct val="107000"/>
              </a:lnSpc>
              <a:spcAft>
                <a:spcPts val="800"/>
              </a:spcAft>
            </a:pPr>
            <a:r>
              <a:rPr lang="en-NZ" sz="5400" i="1" kern="100" dirty="0">
                <a:effectLst/>
                <a:latin typeface="Source Sans Pro" panose="020B0503030403020204" pitchFamily="34" charset="0"/>
                <a:ea typeface="Source Sans Pro" panose="020B0503030403020204" pitchFamily="34" charset="0"/>
                <a:cs typeface="Times New Roman" panose="02020603050405020304" pitchFamily="18" charset="0"/>
              </a:rPr>
              <a:t>As you reflect on your experience of church what do you notice about how the ages are separated or together? </a:t>
            </a:r>
          </a:p>
          <a:p>
            <a:pPr>
              <a:lnSpc>
                <a:spcPct val="107000"/>
              </a:lnSpc>
              <a:spcAft>
                <a:spcPts val="800"/>
              </a:spcAft>
            </a:pPr>
            <a:endParaRPr lang="en-NZ" sz="5400" i="1" kern="100" dirty="0">
              <a:effectLst/>
              <a:latin typeface="Source Sans Pro" panose="020B0503030403020204" pitchFamily="34" charset="0"/>
              <a:ea typeface="Source Sans Pro" panose="020B0503030403020204" pitchFamily="34" charset="0"/>
              <a:cs typeface="Times New Roman" panose="02020603050405020304" pitchFamily="18" charset="0"/>
            </a:endParaRPr>
          </a:p>
          <a:p>
            <a:pPr>
              <a:lnSpc>
                <a:spcPct val="107000"/>
              </a:lnSpc>
              <a:spcAft>
                <a:spcPts val="800"/>
              </a:spcAft>
            </a:pPr>
            <a:r>
              <a:rPr lang="en-NZ" sz="5400" i="1" kern="100" dirty="0">
                <a:effectLst/>
                <a:latin typeface="Source Sans Pro" panose="020B0503030403020204" pitchFamily="34" charset="0"/>
                <a:ea typeface="Source Sans Pro" panose="020B0503030403020204" pitchFamily="34" charset="0"/>
                <a:cs typeface="Times New Roman" panose="02020603050405020304" pitchFamily="18" charset="0"/>
              </a:rPr>
              <a:t>How could you move from an </a:t>
            </a:r>
            <a:r>
              <a:rPr lang="en-NZ" sz="5400" i="1" kern="100" dirty="0">
                <a:latin typeface="Source Sans Pro" panose="020B0503030403020204" pitchFamily="34" charset="0"/>
                <a:ea typeface="Source Sans Pro" panose="020B0503030403020204" pitchFamily="34" charset="0"/>
                <a:cs typeface="Times New Roman" panose="02020603050405020304" pitchFamily="18" charset="0"/>
              </a:rPr>
              <a:t>A</a:t>
            </a:r>
            <a:r>
              <a:rPr lang="en-NZ" sz="5400" i="1" kern="100" dirty="0">
                <a:effectLst/>
                <a:latin typeface="Source Sans Pro" panose="020B0503030403020204" pitchFamily="34" charset="0"/>
                <a:ea typeface="Source Sans Pro" panose="020B0503030403020204" pitchFamily="34" charset="0"/>
                <a:cs typeface="Times New Roman" panose="02020603050405020304" pitchFamily="18" charset="0"/>
              </a:rPr>
              <a:t>dult/Child mindset toward a Church </a:t>
            </a:r>
            <a:r>
              <a:rPr lang="en-NZ" sz="5400" i="1" kern="100" dirty="0">
                <a:latin typeface="Source Sans Pro" panose="020B0503030403020204" pitchFamily="34" charset="0"/>
                <a:ea typeface="Source Sans Pro" panose="020B0503030403020204" pitchFamily="34" charset="0"/>
                <a:cs typeface="Times New Roman" panose="02020603050405020304" pitchFamily="18" charset="0"/>
              </a:rPr>
              <a:t>C</a:t>
            </a:r>
            <a:r>
              <a:rPr lang="en-NZ" sz="5400" i="1" kern="100" dirty="0">
                <a:effectLst/>
                <a:latin typeface="Source Sans Pro" panose="020B0503030403020204" pitchFamily="34" charset="0"/>
                <a:ea typeface="Source Sans Pro" panose="020B0503030403020204" pitchFamily="34" charset="0"/>
                <a:cs typeface="Times New Roman" panose="02020603050405020304" pitchFamily="18" charset="0"/>
              </a:rPr>
              <a:t>ommunity mindset?</a:t>
            </a:r>
          </a:p>
        </p:txBody>
      </p:sp>
    </p:spTree>
    <p:extLst>
      <p:ext uri="{BB962C8B-B14F-4D97-AF65-F5344CB8AC3E}">
        <p14:creationId xmlns:p14="http://schemas.microsoft.com/office/powerpoint/2010/main" val="8531883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extBox 2">
            <a:extLst>
              <a:ext uri="{FF2B5EF4-FFF2-40B4-BE49-F238E27FC236}">
                <a16:creationId xmlns:a16="http://schemas.microsoft.com/office/drawing/2014/main" id="{8B7D4950-2889-0278-170A-C99A3C235248}"/>
              </a:ext>
            </a:extLst>
          </p:cNvPr>
          <p:cNvSpPr txBox="1"/>
          <p:nvPr/>
        </p:nvSpPr>
        <p:spPr>
          <a:xfrm>
            <a:off x="419100" y="1128875"/>
            <a:ext cx="17449800" cy="6170279"/>
          </a:xfrm>
          <a:prstGeom prst="rect">
            <a:avLst/>
          </a:prstGeom>
          <a:noFill/>
        </p:spPr>
        <p:txBody>
          <a:bodyPr wrap="square" rtlCol="0">
            <a:spAutoFit/>
          </a:bodyPr>
          <a:lstStyle/>
          <a:p>
            <a:pPr>
              <a:lnSpc>
                <a:spcPct val="107000"/>
              </a:lnSpc>
              <a:spcAft>
                <a:spcPts val="800"/>
              </a:spcAft>
            </a:pPr>
            <a:r>
              <a:rPr lang="en-NZ" sz="6600" kern="100" dirty="0">
                <a:effectLst/>
                <a:latin typeface="Source Sans Pro" panose="020B0503030403020204" pitchFamily="34" charset="0"/>
                <a:ea typeface="Source Sans Pro" panose="020B0503030403020204" pitchFamily="34" charset="0"/>
                <a:cs typeface="Times New Roman" panose="02020603050405020304" pitchFamily="18" charset="0"/>
              </a:rPr>
              <a:t>Paradigm Shifts</a:t>
            </a:r>
          </a:p>
          <a:p>
            <a:pPr>
              <a:lnSpc>
                <a:spcPct val="107000"/>
              </a:lnSpc>
              <a:spcAft>
                <a:spcPts val="800"/>
              </a:spcAft>
            </a:pPr>
            <a:endParaRPr lang="en-NZ" sz="2800" kern="100" dirty="0">
              <a:latin typeface="Source Sans Pro" panose="020B0503030403020204" pitchFamily="34" charset="0"/>
              <a:ea typeface="Source Sans Pro" panose="020B0503030403020204" pitchFamily="34" charset="0"/>
              <a:cs typeface="Times New Roman" panose="02020603050405020304" pitchFamily="18" charset="0"/>
            </a:endParaRPr>
          </a:p>
          <a:p>
            <a:pPr>
              <a:lnSpc>
                <a:spcPct val="107000"/>
              </a:lnSpc>
              <a:spcAft>
                <a:spcPts val="800"/>
              </a:spcAft>
            </a:pPr>
            <a:r>
              <a:rPr lang="en-NZ" sz="4800" kern="100" dirty="0">
                <a:latin typeface="Source Sans Pro" panose="020B0503030403020204" pitchFamily="34" charset="0"/>
                <a:ea typeface="Source Sans Pro" panose="020B0503030403020204" pitchFamily="34" charset="0"/>
                <a:cs typeface="Times New Roman" panose="02020603050405020304" pitchFamily="18" charset="0"/>
              </a:rPr>
              <a:t>‘Adults and children’                                  	 Church Community</a:t>
            </a:r>
          </a:p>
          <a:p>
            <a:pPr>
              <a:lnSpc>
                <a:spcPct val="107000"/>
              </a:lnSpc>
              <a:spcAft>
                <a:spcPts val="800"/>
              </a:spcAft>
            </a:pPr>
            <a:r>
              <a:rPr lang="en-NZ" sz="4800" kern="100" dirty="0">
                <a:latin typeface="Source Sans Pro" panose="020B0503030403020204" pitchFamily="34" charset="0"/>
                <a:ea typeface="Source Sans Pro" panose="020B0503030403020204" pitchFamily="34" charset="0"/>
                <a:cs typeface="Times New Roman" panose="02020603050405020304" pitchFamily="18" charset="0"/>
              </a:rPr>
              <a:t>							Intentional</a:t>
            </a:r>
          </a:p>
          <a:p>
            <a:pPr>
              <a:lnSpc>
                <a:spcPct val="107000"/>
              </a:lnSpc>
              <a:spcAft>
                <a:spcPts val="800"/>
              </a:spcAft>
            </a:pPr>
            <a:r>
              <a:rPr lang="en-NZ" sz="4800" kern="100" dirty="0">
                <a:latin typeface="Source Sans Pro" panose="020B0503030403020204" pitchFamily="34" charset="0"/>
                <a:ea typeface="Source Sans Pro" panose="020B0503030403020204" pitchFamily="34" charset="0"/>
                <a:cs typeface="Times New Roman" panose="02020603050405020304" pitchFamily="18" charset="0"/>
              </a:rPr>
              <a:t>Teachers and Learners’					 Disciples</a:t>
            </a:r>
          </a:p>
          <a:p>
            <a:pPr>
              <a:lnSpc>
                <a:spcPct val="107000"/>
              </a:lnSpc>
              <a:spcAft>
                <a:spcPts val="800"/>
              </a:spcAft>
            </a:pPr>
            <a:r>
              <a:rPr lang="en-NZ" sz="4800" kern="100" dirty="0">
                <a:latin typeface="Source Sans Pro" panose="020B0503030403020204" pitchFamily="34" charset="0"/>
                <a:ea typeface="Source Sans Pro" panose="020B0503030403020204" pitchFamily="34" charset="0"/>
                <a:cs typeface="Times New Roman" panose="02020603050405020304" pitchFamily="18" charset="0"/>
              </a:rPr>
              <a:t>							Mutual</a:t>
            </a:r>
          </a:p>
          <a:p>
            <a:pPr>
              <a:lnSpc>
                <a:spcPct val="107000"/>
              </a:lnSpc>
              <a:spcAft>
                <a:spcPts val="800"/>
              </a:spcAft>
            </a:pPr>
            <a:r>
              <a:rPr lang="en-NZ" sz="4800" kern="100" dirty="0">
                <a:latin typeface="Source Sans Pro" panose="020B0503030403020204" pitchFamily="34" charset="0"/>
                <a:ea typeface="Source Sans Pro" panose="020B0503030403020204" pitchFamily="34" charset="0"/>
                <a:cs typeface="Times New Roman" panose="02020603050405020304" pitchFamily="18" charset="0"/>
              </a:rPr>
              <a:t>		</a:t>
            </a:r>
          </a:p>
        </p:txBody>
      </p:sp>
      <p:cxnSp>
        <p:nvCxnSpPr>
          <p:cNvPr id="5" name="Straight Arrow Connector 4">
            <a:extLst>
              <a:ext uri="{FF2B5EF4-FFF2-40B4-BE49-F238E27FC236}">
                <a16:creationId xmlns:a16="http://schemas.microsoft.com/office/drawing/2014/main" id="{D248BC2C-35CD-50E0-123A-8555BEED4680}"/>
              </a:ext>
            </a:extLst>
          </p:cNvPr>
          <p:cNvCxnSpPr>
            <a:cxnSpLocks/>
          </p:cNvCxnSpPr>
          <p:nvPr/>
        </p:nvCxnSpPr>
        <p:spPr>
          <a:xfrm>
            <a:off x="6934200" y="3314700"/>
            <a:ext cx="2971800"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4" name="Straight Arrow Connector 3">
            <a:extLst>
              <a:ext uri="{FF2B5EF4-FFF2-40B4-BE49-F238E27FC236}">
                <a16:creationId xmlns:a16="http://schemas.microsoft.com/office/drawing/2014/main" id="{A833B21D-54FA-31B7-5FDC-DA221EE099F2}"/>
              </a:ext>
            </a:extLst>
          </p:cNvPr>
          <p:cNvCxnSpPr>
            <a:cxnSpLocks/>
          </p:cNvCxnSpPr>
          <p:nvPr/>
        </p:nvCxnSpPr>
        <p:spPr>
          <a:xfrm>
            <a:off x="6934200" y="5132614"/>
            <a:ext cx="2971800"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946452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extBox 2">
            <a:extLst>
              <a:ext uri="{FF2B5EF4-FFF2-40B4-BE49-F238E27FC236}">
                <a16:creationId xmlns:a16="http://schemas.microsoft.com/office/drawing/2014/main" id="{8B7D4950-2889-0278-170A-C99A3C235248}"/>
              </a:ext>
            </a:extLst>
          </p:cNvPr>
          <p:cNvSpPr txBox="1"/>
          <p:nvPr/>
        </p:nvSpPr>
        <p:spPr>
          <a:xfrm>
            <a:off x="990600" y="1749333"/>
            <a:ext cx="16840200" cy="6281400"/>
          </a:xfrm>
          <a:prstGeom prst="rect">
            <a:avLst/>
          </a:prstGeom>
          <a:noFill/>
        </p:spPr>
        <p:txBody>
          <a:bodyPr wrap="square" rtlCol="0">
            <a:spAutoFit/>
          </a:bodyPr>
          <a:lstStyle/>
          <a:p>
            <a:pPr>
              <a:lnSpc>
                <a:spcPct val="107000"/>
              </a:lnSpc>
              <a:spcAft>
                <a:spcPts val="800"/>
              </a:spcAft>
            </a:pPr>
            <a:r>
              <a:rPr lang="en-NZ" sz="6000" i="1" dirty="0">
                <a:effectLst/>
                <a:latin typeface="Source Sans Pro" panose="020B0503030403020204" pitchFamily="34" charset="0"/>
                <a:ea typeface="Source Sans Pro" panose="020B0503030403020204" pitchFamily="34" charset="0"/>
                <a:cs typeface="Times New Roman" panose="02020603050405020304" pitchFamily="18" charset="0"/>
              </a:rPr>
              <a:t>Think about a time when you were surprised to learn something from someone that you didn’t expect to. </a:t>
            </a:r>
          </a:p>
          <a:p>
            <a:pPr>
              <a:lnSpc>
                <a:spcPct val="107000"/>
              </a:lnSpc>
              <a:spcAft>
                <a:spcPts val="800"/>
              </a:spcAft>
            </a:pPr>
            <a:r>
              <a:rPr lang="en-NZ" sz="6000" i="1" dirty="0">
                <a:effectLst/>
                <a:latin typeface="Source Sans Pro" panose="020B0503030403020204" pitchFamily="34" charset="0"/>
                <a:ea typeface="Source Sans Pro" panose="020B0503030403020204" pitchFamily="34" charset="0"/>
                <a:cs typeface="Times New Roman" panose="02020603050405020304" pitchFamily="18" charset="0"/>
              </a:rPr>
              <a:t>It may be someone younger or it may be in a different power imbalance situation. </a:t>
            </a:r>
          </a:p>
          <a:p>
            <a:pPr>
              <a:lnSpc>
                <a:spcPct val="107000"/>
              </a:lnSpc>
              <a:spcAft>
                <a:spcPts val="800"/>
              </a:spcAft>
            </a:pPr>
            <a:endParaRPr lang="en-NZ" sz="6000" i="1" dirty="0">
              <a:latin typeface="Source Sans Pro" panose="020B0503030403020204" pitchFamily="34" charset="0"/>
              <a:ea typeface="Source Sans Pro" panose="020B0503030403020204" pitchFamily="34" charset="0"/>
              <a:cs typeface="Times New Roman" panose="02020603050405020304" pitchFamily="18" charset="0"/>
            </a:endParaRPr>
          </a:p>
          <a:p>
            <a:pPr>
              <a:lnSpc>
                <a:spcPct val="107000"/>
              </a:lnSpc>
              <a:spcAft>
                <a:spcPts val="800"/>
              </a:spcAft>
            </a:pPr>
            <a:r>
              <a:rPr lang="en-NZ" sz="6000" i="1" dirty="0">
                <a:effectLst/>
                <a:latin typeface="Source Sans Pro" panose="020B0503030403020204" pitchFamily="34" charset="0"/>
                <a:ea typeface="Source Sans Pro" panose="020B0503030403020204" pitchFamily="34" charset="0"/>
                <a:cs typeface="Times New Roman" panose="02020603050405020304" pitchFamily="18" charset="0"/>
              </a:rPr>
              <a:t>Share with the person next to you</a:t>
            </a:r>
            <a:endParaRPr lang="en-NZ" sz="6000" i="1" kern="100" dirty="0">
              <a:effectLst/>
              <a:latin typeface="Source Sans Pro" panose="020B0503030403020204" pitchFamily="34" charset="0"/>
              <a:ea typeface="Source Sans Pro" panose="020B0503030403020204" pitchFamily="34" charset="0"/>
              <a:cs typeface="Times New Roman" panose="02020603050405020304" pitchFamily="18" charset="0"/>
            </a:endParaRPr>
          </a:p>
        </p:txBody>
      </p:sp>
    </p:spTree>
    <p:extLst>
      <p:ext uri="{BB962C8B-B14F-4D97-AF65-F5344CB8AC3E}">
        <p14:creationId xmlns:p14="http://schemas.microsoft.com/office/powerpoint/2010/main" val="35554090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extBox 2">
            <a:extLst>
              <a:ext uri="{FF2B5EF4-FFF2-40B4-BE49-F238E27FC236}">
                <a16:creationId xmlns:a16="http://schemas.microsoft.com/office/drawing/2014/main" id="{8B7D4950-2889-0278-170A-C99A3C235248}"/>
              </a:ext>
            </a:extLst>
          </p:cNvPr>
          <p:cNvSpPr txBox="1"/>
          <p:nvPr/>
        </p:nvSpPr>
        <p:spPr>
          <a:xfrm>
            <a:off x="419100" y="1128875"/>
            <a:ext cx="17449800" cy="7956152"/>
          </a:xfrm>
          <a:prstGeom prst="rect">
            <a:avLst/>
          </a:prstGeom>
          <a:noFill/>
        </p:spPr>
        <p:txBody>
          <a:bodyPr wrap="square" rtlCol="0">
            <a:spAutoFit/>
          </a:bodyPr>
          <a:lstStyle/>
          <a:p>
            <a:pPr>
              <a:lnSpc>
                <a:spcPct val="107000"/>
              </a:lnSpc>
              <a:spcAft>
                <a:spcPts val="800"/>
              </a:spcAft>
            </a:pPr>
            <a:r>
              <a:rPr lang="en-NZ" sz="6600" kern="100" dirty="0">
                <a:effectLst/>
                <a:latin typeface="Source Sans Pro" panose="020B0503030403020204" pitchFamily="34" charset="0"/>
                <a:ea typeface="Source Sans Pro" panose="020B0503030403020204" pitchFamily="34" charset="0"/>
                <a:cs typeface="Times New Roman" panose="02020603050405020304" pitchFamily="18" charset="0"/>
              </a:rPr>
              <a:t>Paradigm Shifts</a:t>
            </a:r>
          </a:p>
          <a:p>
            <a:pPr>
              <a:lnSpc>
                <a:spcPct val="107000"/>
              </a:lnSpc>
              <a:spcAft>
                <a:spcPts val="800"/>
              </a:spcAft>
            </a:pPr>
            <a:endParaRPr lang="en-NZ" sz="2800" kern="100" dirty="0">
              <a:latin typeface="Source Sans Pro" panose="020B0503030403020204" pitchFamily="34" charset="0"/>
              <a:ea typeface="Source Sans Pro" panose="020B0503030403020204" pitchFamily="34" charset="0"/>
              <a:cs typeface="Times New Roman" panose="02020603050405020304" pitchFamily="18" charset="0"/>
            </a:endParaRPr>
          </a:p>
          <a:p>
            <a:pPr>
              <a:lnSpc>
                <a:spcPct val="107000"/>
              </a:lnSpc>
              <a:spcAft>
                <a:spcPts val="800"/>
              </a:spcAft>
            </a:pPr>
            <a:r>
              <a:rPr lang="en-NZ" sz="4800" kern="100" dirty="0">
                <a:latin typeface="Source Sans Pro" panose="020B0503030403020204" pitchFamily="34" charset="0"/>
                <a:ea typeface="Source Sans Pro" panose="020B0503030403020204" pitchFamily="34" charset="0"/>
                <a:cs typeface="Times New Roman" panose="02020603050405020304" pitchFamily="18" charset="0"/>
              </a:rPr>
              <a:t>‘Adults and children’                                  	Church Community</a:t>
            </a:r>
          </a:p>
          <a:p>
            <a:pPr>
              <a:lnSpc>
                <a:spcPct val="107000"/>
              </a:lnSpc>
              <a:spcAft>
                <a:spcPts val="800"/>
              </a:spcAft>
            </a:pPr>
            <a:r>
              <a:rPr lang="en-NZ" sz="4800" kern="100" dirty="0">
                <a:latin typeface="Source Sans Pro" panose="020B0503030403020204" pitchFamily="34" charset="0"/>
                <a:ea typeface="Source Sans Pro" panose="020B0503030403020204" pitchFamily="34" charset="0"/>
                <a:cs typeface="Times New Roman" panose="02020603050405020304" pitchFamily="18" charset="0"/>
              </a:rPr>
              <a:t>							Intentional</a:t>
            </a:r>
          </a:p>
          <a:p>
            <a:pPr>
              <a:lnSpc>
                <a:spcPct val="107000"/>
              </a:lnSpc>
              <a:spcAft>
                <a:spcPts val="800"/>
              </a:spcAft>
            </a:pPr>
            <a:r>
              <a:rPr lang="en-NZ" sz="4800" kern="100" dirty="0">
                <a:latin typeface="Source Sans Pro" panose="020B0503030403020204" pitchFamily="34" charset="0"/>
                <a:ea typeface="Source Sans Pro" panose="020B0503030403020204" pitchFamily="34" charset="0"/>
                <a:cs typeface="Times New Roman" panose="02020603050405020304" pitchFamily="18" charset="0"/>
              </a:rPr>
              <a:t>‘Teachers and Learners’					 Disciples</a:t>
            </a:r>
          </a:p>
          <a:p>
            <a:pPr>
              <a:lnSpc>
                <a:spcPct val="107000"/>
              </a:lnSpc>
              <a:spcAft>
                <a:spcPts val="800"/>
              </a:spcAft>
            </a:pPr>
            <a:r>
              <a:rPr lang="en-NZ" sz="4800" kern="100" dirty="0">
                <a:latin typeface="Source Sans Pro" panose="020B0503030403020204" pitchFamily="34" charset="0"/>
                <a:ea typeface="Source Sans Pro" panose="020B0503030403020204" pitchFamily="34" charset="0"/>
                <a:cs typeface="Times New Roman" panose="02020603050405020304" pitchFamily="18" charset="0"/>
              </a:rPr>
              <a:t>							Mutual</a:t>
            </a:r>
          </a:p>
          <a:p>
            <a:pPr>
              <a:lnSpc>
                <a:spcPct val="107000"/>
              </a:lnSpc>
              <a:spcAft>
                <a:spcPts val="800"/>
              </a:spcAft>
            </a:pPr>
            <a:r>
              <a:rPr lang="en-NZ" sz="4800" kern="100" dirty="0">
                <a:latin typeface="Source Sans Pro" panose="020B0503030403020204" pitchFamily="34" charset="0"/>
                <a:ea typeface="Source Sans Pro" panose="020B0503030403020204" pitchFamily="34" charset="0"/>
                <a:cs typeface="Times New Roman" panose="02020603050405020304" pitchFamily="18" charset="0"/>
              </a:rPr>
              <a:t>‘Worship and Learning’					Life Together</a:t>
            </a:r>
          </a:p>
          <a:p>
            <a:pPr>
              <a:lnSpc>
                <a:spcPct val="107000"/>
              </a:lnSpc>
              <a:spcAft>
                <a:spcPts val="800"/>
              </a:spcAft>
            </a:pPr>
            <a:r>
              <a:rPr lang="en-NZ" sz="4800" kern="100" dirty="0">
                <a:latin typeface="Source Sans Pro" panose="020B0503030403020204" pitchFamily="34" charset="0"/>
                <a:ea typeface="Source Sans Pro" panose="020B0503030403020204" pitchFamily="34" charset="0"/>
                <a:cs typeface="Times New Roman" panose="02020603050405020304" pitchFamily="18" charset="0"/>
              </a:rPr>
              <a:t>							Core Activities</a:t>
            </a:r>
          </a:p>
          <a:p>
            <a:pPr>
              <a:lnSpc>
                <a:spcPct val="107000"/>
              </a:lnSpc>
              <a:spcAft>
                <a:spcPts val="800"/>
              </a:spcAft>
            </a:pPr>
            <a:r>
              <a:rPr lang="en-NZ" sz="4800" kern="100" dirty="0">
                <a:latin typeface="Source Sans Pro" panose="020B0503030403020204" pitchFamily="34" charset="0"/>
                <a:ea typeface="Source Sans Pro" panose="020B0503030403020204" pitchFamily="34" charset="0"/>
                <a:cs typeface="Times New Roman" panose="02020603050405020304" pitchFamily="18" charset="0"/>
              </a:rPr>
              <a:t>		</a:t>
            </a:r>
          </a:p>
        </p:txBody>
      </p:sp>
      <p:cxnSp>
        <p:nvCxnSpPr>
          <p:cNvPr id="5" name="Straight Arrow Connector 4">
            <a:extLst>
              <a:ext uri="{FF2B5EF4-FFF2-40B4-BE49-F238E27FC236}">
                <a16:creationId xmlns:a16="http://schemas.microsoft.com/office/drawing/2014/main" id="{D248BC2C-35CD-50E0-123A-8555BEED4680}"/>
              </a:ext>
            </a:extLst>
          </p:cNvPr>
          <p:cNvCxnSpPr>
            <a:cxnSpLocks/>
          </p:cNvCxnSpPr>
          <p:nvPr/>
        </p:nvCxnSpPr>
        <p:spPr>
          <a:xfrm>
            <a:off x="6934200" y="3314700"/>
            <a:ext cx="2971800"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4" name="Straight Arrow Connector 3">
            <a:extLst>
              <a:ext uri="{FF2B5EF4-FFF2-40B4-BE49-F238E27FC236}">
                <a16:creationId xmlns:a16="http://schemas.microsoft.com/office/drawing/2014/main" id="{A833B21D-54FA-31B7-5FDC-DA221EE099F2}"/>
              </a:ext>
            </a:extLst>
          </p:cNvPr>
          <p:cNvCxnSpPr>
            <a:cxnSpLocks/>
          </p:cNvCxnSpPr>
          <p:nvPr/>
        </p:nvCxnSpPr>
        <p:spPr>
          <a:xfrm>
            <a:off x="6934200" y="5143500"/>
            <a:ext cx="2971800"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6" name="Straight Arrow Connector 5">
            <a:extLst>
              <a:ext uri="{FF2B5EF4-FFF2-40B4-BE49-F238E27FC236}">
                <a16:creationId xmlns:a16="http://schemas.microsoft.com/office/drawing/2014/main" id="{AB12CDFD-11E6-A89D-BD7C-FDC31E11C3F6}"/>
              </a:ext>
            </a:extLst>
          </p:cNvPr>
          <p:cNvCxnSpPr>
            <a:cxnSpLocks/>
          </p:cNvCxnSpPr>
          <p:nvPr/>
        </p:nvCxnSpPr>
        <p:spPr>
          <a:xfrm>
            <a:off x="6934200" y="6896100"/>
            <a:ext cx="2971800"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234137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extBox 2">
            <a:extLst>
              <a:ext uri="{FF2B5EF4-FFF2-40B4-BE49-F238E27FC236}">
                <a16:creationId xmlns:a16="http://schemas.microsoft.com/office/drawing/2014/main" id="{8B7D4950-2889-0278-170A-C99A3C235248}"/>
              </a:ext>
            </a:extLst>
          </p:cNvPr>
          <p:cNvSpPr txBox="1"/>
          <p:nvPr/>
        </p:nvSpPr>
        <p:spPr>
          <a:xfrm>
            <a:off x="990600" y="1749333"/>
            <a:ext cx="16840200" cy="6479787"/>
          </a:xfrm>
          <a:prstGeom prst="rect">
            <a:avLst/>
          </a:prstGeom>
          <a:noFill/>
        </p:spPr>
        <p:txBody>
          <a:bodyPr wrap="square" rtlCol="0">
            <a:spAutoFit/>
          </a:bodyPr>
          <a:lstStyle/>
          <a:p>
            <a:pPr>
              <a:lnSpc>
                <a:spcPct val="107000"/>
              </a:lnSpc>
              <a:spcAft>
                <a:spcPts val="800"/>
              </a:spcAft>
            </a:pPr>
            <a:r>
              <a:rPr lang="en-NZ" sz="5400" kern="100" dirty="0">
                <a:effectLst/>
                <a:latin typeface="Source Sans Pro" panose="020B0503030403020204" pitchFamily="34" charset="0"/>
                <a:ea typeface="Source Sans Pro" panose="020B0503030403020204" pitchFamily="34" charset="0"/>
                <a:cs typeface="Times New Roman" panose="02020603050405020304" pitchFamily="18" charset="0"/>
              </a:rPr>
              <a:t>Intergenerational ministry occurs when a congregation </a:t>
            </a:r>
            <a:r>
              <a:rPr lang="en-NZ" sz="5400" u="sng" kern="100" dirty="0">
                <a:effectLst/>
                <a:latin typeface="Source Sans Pro" panose="020B0503030403020204" pitchFamily="34" charset="0"/>
                <a:ea typeface="Source Sans Pro" panose="020B0503030403020204" pitchFamily="34" charset="0"/>
                <a:cs typeface="Times New Roman" panose="02020603050405020304" pitchFamily="18" charset="0"/>
              </a:rPr>
              <a:t>intentionally </a:t>
            </a:r>
            <a:r>
              <a:rPr lang="en-NZ" sz="5400" kern="100" dirty="0">
                <a:effectLst/>
                <a:latin typeface="Source Sans Pro" panose="020B0503030403020204" pitchFamily="34" charset="0"/>
                <a:ea typeface="Source Sans Pro" panose="020B0503030403020204" pitchFamily="34" charset="0"/>
                <a:cs typeface="Times New Roman" panose="02020603050405020304" pitchFamily="18" charset="0"/>
              </a:rPr>
              <a:t>brings the generations together in </a:t>
            </a:r>
            <a:r>
              <a:rPr lang="en-NZ" sz="5400" u="sng" kern="100" dirty="0">
                <a:effectLst/>
                <a:latin typeface="Source Sans Pro" panose="020B0503030403020204" pitchFamily="34" charset="0"/>
                <a:ea typeface="Source Sans Pro" panose="020B0503030403020204" pitchFamily="34" charset="0"/>
                <a:cs typeface="Times New Roman" panose="02020603050405020304" pitchFamily="18" charset="0"/>
              </a:rPr>
              <a:t>mutual</a:t>
            </a:r>
            <a:r>
              <a:rPr lang="en-NZ" sz="5400" kern="100" dirty="0">
                <a:effectLst/>
                <a:latin typeface="Source Sans Pro" panose="020B0503030403020204" pitchFamily="34" charset="0"/>
                <a:ea typeface="Source Sans Pro" panose="020B0503030403020204" pitchFamily="34" charset="0"/>
                <a:cs typeface="Times New Roman" panose="02020603050405020304" pitchFamily="18" charset="0"/>
              </a:rPr>
              <a:t> serving, sharing or learning within the </a:t>
            </a:r>
            <a:r>
              <a:rPr lang="en-NZ" sz="5400" u="sng" kern="100" dirty="0">
                <a:effectLst/>
                <a:latin typeface="Source Sans Pro" panose="020B0503030403020204" pitchFamily="34" charset="0"/>
                <a:ea typeface="Source Sans Pro" panose="020B0503030403020204" pitchFamily="34" charset="0"/>
                <a:cs typeface="Times New Roman" panose="02020603050405020304" pitchFamily="18" charset="0"/>
              </a:rPr>
              <a:t>core activities</a:t>
            </a:r>
            <a:r>
              <a:rPr lang="en-NZ" sz="5400" kern="100" dirty="0">
                <a:effectLst/>
                <a:latin typeface="Source Sans Pro" panose="020B0503030403020204" pitchFamily="34" charset="0"/>
                <a:ea typeface="Source Sans Pro" panose="020B0503030403020204" pitchFamily="34" charset="0"/>
                <a:cs typeface="Times New Roman" panose="02020603050405020304" pitchFamily="18" charset="0"/>
              </a:rPr>
              <a:t> of the church in order to </a:t>
            </a:r>
            <a:r>
              <a:rPr lang="en-NZ" sz="5400" u="sng" kern="100" dirty="0">
                <a:effectLst/>
                <a:latin typeface="Source Sans Pro" panose="020B0503030403020204" pitchFamily="34" charset="0"/>
                <a:ea typeface="Source Sans Pro" panose="020B0503030403020204" pitchFamily="34" charset="0"/>
                <a:cs typeface="Times New Roman" panose="02020603050405020304" pitchFamily="18" charset="0"/>
              </a:rPr>
              <a:t>live out</a:t>
            </a:r>
            <a:r>
              <a:rPr lang="en-NZ" sz="5400" kern="100" dirty="0">
                <a:effectLst/>
                <a:latin typeface="Source Sans Pro" panose="020B0503030403020204" pitchFamily="34" charset="0"/>
                <a:ea typeface="Source Sans Pro" panose="020B0503030403020204" pitchFamily="34" charset="0"/>
                <a:cs typeface="Times New Roman" panose="02020603050405020304" pitchFamily="18" charset="0"/>
              </a:rPr>
              <a:t> being the body of Christ to each other and the greater community.</a:t>
            </a:r>
          </a:p>
          <a:p>
            <a:pPr>
              <a:lnSpc>
                <a:spcPct val="107000"/>
              </a:lnSpc>
              <a:spcAft>
                <a:spcPts val="800"/>
              </a:spcAft>
            </a:pPr>
            <a:endParaRPr lang="en-NZ" sz="5400" kern="100" dirty="0">
              <a:latin typeface="Source Sans Pro" panose="020B0503030403020204" pitchFamily="34" charset="0"/>
              <a:ea typeface="Source Sans Pro" panose="020B0503030403020204" pitchFamily="34" charset="0"/>
              <a:cs typeface="Times New Roman" panose="02020603050405020304" pitchFamily="18" charset="0"/>
            </a:endParaRPr>
          </a:p>
          <a:p>
            <a:pPr>
              <a:lnSpc>
                <a:spcPct val="107000"/>
              </a:lnSpc>
              <a:spcAft>
                <a:spcPts val="800"/>
              </a:spcAft>
            </a:pPr>
            <a:r>
              <a:rPr lang="en-NZ" sz="5400" kern="100" dirty="0">
                <a:latin typeface="Source Sans Pro" panose="020B0503030403020204" pitchFamily="34" charset="0"/>
                <a:ea typeface="Source Sans Pro" panose="020B0503030403020204" pitchFamily="34" charset="0"/>
                <a:cs typeface="Times New Roman" panose="02020603050405020304" pitchFamily="18" charset="0"/>
              </a:rPr>
              <a:t>Holly Allen, Christine Lawton Ross</a:t>
            </a:r>
            <a:endParaRPr lang="en-NZ" sz="5400" kern="100" dirty="0">
              <a:effectLst/>
              <a:latin typeface="Source Sans Pro" panose="020B0503030403020204" pitchFamily="34" charset="0"/>
              <a:ea typeface="Source Sans Pro" panose="020B0503030403020204" pitchFamily="34" charset="0"/>
              <a:cs typeface="Times New Roman" panose="02020603050405020304" pitchFamily="18" charset="0"/>
            </a:endParaRPr>
          </a:p>
        </p:txBody>
      </p:sp>
    </p:spTree>
    <p:extLst>
      <p:ext uri="{BB962C8B-B14F-4D97-AF65-F5344CB8AC3E}">
        <p14:creationId xmlns:p14="http://schemas.microsoft.com/office/powerpoint/2010/main" val="32259713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extBox 2">
            <a:extLst>
              <a:ext uri="{FF2B5EF4-FFF2-40B4-BE49-F238E27FC236}">
                <a16:creationId xmlns:a16="http://schemas.microsoft.com/office/drawing/2014/main" id="{8B7D4950-2889-0278-170A-C99A3C235248}"/>
              </a:ext>
            </a:extLst>
          </p:cNvPr>
          <p:cNvSpPr txBox="1"/>
          <p:nvPr/>
        </p:nvSpPr>
        <p:spPr>
          <a:xfrm>
            <a:off x="1447800" y="1866900"/>
            <a:ext cx="15468600" cy="5190845"/>
          </a:xfrm>
          <a:prstGeom prst="rect">
            <a:avLst/>
          </a:prstGeom>
          <a:noFill/>
        </p:spPr>
        <p:txBody>
          <a:bodyPr wrap="square" rtlCol="0">
            <a:spAutoFit/>
          </a:bodyPr>
          <a:lstStyle/>
          <a:p>
            <a:pPr>
              <a:lnSpc>
                <a:spcPct val="107000"/>
              </a:lnSpc>
              <a:spcAft>
                <a:spcPts val="800"/>
              </a:spcAft>
            </a:pPr>
            <a:r>
              <a:rPr lang="en-NZ" sz="6000" i="1" kern="100" dirty="0">
                <a:effectLst/>
                <a:latin typeface="Source Sans Pro" panose="020B0503030403020204" pitchFamily="34" charset="0"/>
                <a:ea typeface="Source Sans Pro" panose="020B0503030403020204" pitchFamily="34" charset="0"/>
                <a:cs typeface="Times New Roman" panose="02020603050405020304" pitchFamily="18" charset="0"/>
              </a:rPr>
              <a:t>What core activities in your context are all ages engaged in?</a:t>
            </a:r>
          </a:p>
          <a:p>
            <a:pPr>
              <a:lnSpc>
                <a:spcPct val="107000"/>
              </a:lnSpc>
              <a:spcAft>
                <a:spcPts val="800"/>
              </a:spcAft>
            </a:pPr>
            <a:endParaRPr lang="en-NZ" sz="6000" i="1" kern="100" dirty="0">
              <a:effectLst/>
              <a:latin typeface="Source Sans Pro" panose="020B0503030403020204" pitchFamily="34" charset="0"/>
              <a:ea typeface="Source Sans Pro" panose="020B0503030403020204" pitchFamily="34" charset="0"/>
              <a:cs typeface="Times New Roman" panose="02020603050405020304" pitchFamily="18" charset="0"/>
            </a:endParaRPr>
          </a:p>
          <a:p>
            <a:pPr>
              <a:lnSpc>
                <a:spcPct val="107000"/>
              </a:lnSpc>
              <a:spcAft>
                <a:spcPts val="800"/>
              </a:spcAft>
            </a:pPr>
            <a:r>
              <a:rPr lang="en-NZ" sz="6000" i="1" kern="100" dirty="0">
                <a:effectLst/>
                <a:latin typeface="Source Sans Pro" panose="020B0503030403020204" pitchFamily="34" charset="0"/>
                <a:ea typeface="Source Sans Pro" panose="020B0503030403020204" pitchFamily="34" charset="0"/>
                <a:cs typeface="Times New Roman" panose="02020603050405020304" pitchFamily="18" charset="0"/>
              </a:rPr>
              <a:t>What tweaks could you make to engage more generations in more core activities?</a:t>
            </a:r>
          </a:p>
        </p:txBody>
      </p:sp>
    </p:spTree>
    <p:extLst>
      <p:ext uri="{BB962C8B-B14F-4D97-AF65-F5344CB8AC3E}">
        <p14:creationId xmlns:p14="http://schemas.microsoft.com/office/powerpoint/2010/main" val="18479853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extBox 2">
            <a:extLst>
              <a:ext uri="{FF2B5EF4-FFF2-40B4-BE49-F238E27FC236}">
                <a16:creationId xmlns:a16="http://schemas.microsoft.com/office/drawing/2014/main" id="{8B7D4950-2889-0278-170A-C99A3C235248}"/>
              </a:ext>
            </a:extLst>
          </p:cNvPr>
          <p:cNvSpPr txBox="1"/>
          <p:nvPr/>
        </p:nvSpPr>
        <p:spPr>
          <a:xfrm>
            <a:off x="716185" y="495300"/>
            <a:ext cx="17297400" cy="11360354"/>
          </a:xfrm>
          <a:prstGeom prst="rect">
            <a:avLst/>
          </a:prstGeom>
          <a:noFill/>
        </p:spPr>
        <p:txBody>
          <a:bodyPr wrap="square" rtlCol="0">
            <a:spAutoFit/>
          </a:bodyPr>
          <a:lstStyle/>
          <a:p>
            <a:pPr>
              <a:lnSpc>
                <a:spcPct val="107000"/>
              </a:lnSpc>
              <a:spcAft>
                <a:spcPts val="800"/>
              </a:spcAft>
            </a:pPr>
            <a:r>
              <a:rPr lang="en-NZ" sz="5400" kern="100" dirty="0">
                <a:effectLst/>
                <a:latin typeface="Source Sans Pro" panose="020B0503030403020204" pitchFamily="34" charset="0"/>
                <a:ea typeface="Source Sans Pro" panose="020B0503030403020204" pitchFamily="34" charset="0"/>
                <a:cs typeface="Times New Roman" panose="02020603050405020304" pitchFamily="18" charset="0"/>
              </a:rPr>
              <a:t>Books and Resources</a:t>
            </a:r>
          </a:p>
          <a:p>
            <a:pPr>
              <a:lnSpc>
                <a:spcPct val="107000"/>
              </a:lnSpc>
              <a:spcAft>
                <a:spcPts val="800"/>
              </a:spcAft>
            </a:pPr>
            <a:endParaRPr lang="en-NZ" sz="1100" kern="100" dirty="0">
              <a:latin typeface="Source Sans Pro" panose="020B0503030403020204" pitchFamily="34" charset="0"/>
              <a:ea typeface="Source Sans Pro" panose="020B0503030403020204" pitchFamily="34" charset="0"/>
              <a:cs typeface="Times New Roman" panose="02020603050405020304" pitchFamily="18" charset="0"/>
            </a:endParaRPr>
          </a:p>
          <a:p>
            <a:pPr>
              <a:lnSpc>
                <a:spcPct val="107000"/>
              </a:lnSpc>
              <a:spcAft>
                <a:spcPts val="800"/>
              </a:spcAft>
            </a:pPr>
            <a:r>
              <a:rPr lang="en-NZ" sz="3600" u="sng" kern="100" dirty="0">
                <a:effectLst/>
                <a:latin typeface="Source Sans Pro" panose="020B0503030403020204" pitchFamily="34" charset="0"/>
                <a:ea typeface="Source Sans Pro" panose="020B050303040302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Intergenerational Christian Formation</a:t>
            </a:r>
            <a:r>
              <a:rPr lang="en-NZ" sz="3600" kern="100" dirty="0">
                <a:effectLst/>
                <a:latin typeface="Source Sans Pro" panose="020B0503030403020204" pitchFamily="34" charset="0"/>
                <a:ea typeface="Source Sans Pro" panose="020B0503030403020204" pitchFamily="34" charset="0"/>
                <a:cs typeface="Times New Roman" panose="02020603050405020304" pitchFamily="18" charset="0"/>
              </a:rPr>
              <a:t>, by Holly Catterton Allen, Christie Lawton Ross and Cory Seibel</a:t>
            </a:r>
          </a:p>
          <a:p>
            <a:pPr>
              <a:lnSpc>
                <a:spcPct val="107000"/>
              </a:lnSpc>
              <a:spcAft>
                <a:spcPts val="800"/>
              </a:spcAft>
            </a:pPr>
            <a:r>
              <a:rPr lang="en-US" sz="3600" u="sng" kern="100" dirty="0">
                <a:latin typeface="Source Sans Pro" panose="020B0503030403020204" pitchFamily="34" charset="0"/>
                <a:ea typeface="Source Sans Pro" panose="020B0503030403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Being an intergenerational church: practices to bring the generations back together</a:t>
            </a:r>
            <a:r>
              <a:rPr lang="en-NZ" sz="3600" u="sng" kern="100" dirty="0">
                <a:latin typeface="Source Sans Pro" panose="020B0503030403020204" pitchFamily="34" charset="0"/>
                <a:ea typeface="Source Sans Pro" panose="020B0503030403020204" pitchFamily="34" charset="0"/>
                <a:cs typeface="Times New Roman" panose="02020603050405020304" pitchFamily="18" charset="0"/>
              </a:rPr>
              <a:t>, </a:t>
            </a:r>
            <a:r>
              <a:rPr lang="en-NZ" sz="3600" kern="100" dirty="0">
                <a:latin typeface="Source Sans Pro" panose="020B0503030403020204" pitchFamily="34" charset="0"/>
                <a:ea typeface="Source Sans Pro" panose="020B0503030403020204" pitchFamily="34" charset="0"/>
                <a:cs typeface="Times New Roman" panose="02020603050405020304" pitchFamily="18" charset="0"/>
              </a:rPr>
              <a:t>by</a:t>
            </a:r>
            <a:r>
              <a:rPr lang="en-NZ" sz="3600" u="sng" kern="100" dirty="0">
                <a:latin typeface="Source Sans Pro" panose="020B0503030403020204" pitchFamily="34" charset="0"/>
                <a:ea typeface="Source Sans Pro" panose="020B0503030403020204" pitchFamily="34" charset="0"/>
                <a:cs typeface="Times New Roman" panose="02020603050405020304" pitchFamily="18" charset="0"/>
              </a:rPr>
              <a:t> </a:t>
            </a:r>
            <a:r>
              <a:rPr lang="en-NZ" sz="3600" kern="100" dirty="0">
                <a:latin typeface="Source Sans Pro" panose="020B0503030403020204" pitchFamily="34" charset="0"/>
                <a:ea typeface="Source Sans Pro" panose="020B0503030403020204" pitchFamily="34" charset="0"/>
                <a:cs typeface="Times New Roman" panose="02020603050405020304" pitchFamily="18" charset="0"/>
              </a:rPr>
              <a:t>Suzi Farrant and Daren Philip</a:t>
            </a:r>
          </a:p>
          <a:p>
            <a:pPr>
              <a:lnSpc>
                <a:spcPct val="107000"/>
              </a:lnSpc>
              <a:spcAft>
                <a:spcPts val="800"/>
              </a:spcAft>
            </a:pPr>
            <a:r>
              <a:rPr lang="en-NZ" sz="3600" u="sng" kern="100" dirty="0">
                <a:latin typeface="Source Sans Pro" panose="020B0503030403020204" pitchFamily="34" charset="0"/>
                <a:ea typeface="Source Sans Pro" panose="020B0503030403020204" pitchFamily="34" charset="0"/>
                <a:cs typeface="Times New Roman" panose="02020603050405020304" pitchFamily="18" charset="0"/>
              </a:rPr>
              <a:t>Engage All Generations </a:t>
            </a:r>
            <a:r>
              <a:rPr lang="en-NZ" sz="3600" kern="100" dirty="0">
                <a:latin typeface="Source Sans Pro" panose="020B0503030403020204" pitchFamily="34" charset="0"/>
                <a:ea typeface="Source Sans Pro" panose="020B0503030403020204" pitchFamily="34" charset="0"/>
                <a:cs typeface="Times New Roman" panose="02020603050405020304" pitchFamily="18" charset="0"/>
              </a:rPr>
              <a:t>, edited by Holly Allen</a:t>
            </a:r>
          </a:p>
          <a:p>
            <a:pPr>
              <a:lnSpc>
                <a:spcPct val="107000"/>
              </a:lnSpc>
              <a:spcAft>
                <a:spcPts val="800"/>
              </a:spcAft>
            </a:pPr>
            <a:r>
              <a:rPr lang="en-NZ" sz="3600" u="sng" kern="100" dirty="0">
                <a:latin typeface="Source Sans Pro" panose="020B0503030403020204" pitchFamily="34" charset="0"/>
                <a:ea typeface="Source Sans Pro" panose="020B050303040302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All Ages Becoming</a:t>
            </a:r>
            <a:r>
              <a:rPr lang="en-NZ" sz="3600" kern="100" dirty="0">
                <a:effectLst/>
                <a:latin typeface="Source Sans Pro" panose="020B0503030403020204" pitchFamily="34" charset="0"/>
                <a:ea typeface="Source Sans Pro" panose="020B0503030403020204" pitchFamily="34" charset="0"/>
                <a:cs typeface="Times New Roman" panose="02020603050405020304" pitchFamily="18" charset="0"/>
              </a:rPr>
              <a:t>, edited by Cory Seibel</a:t>
            </a:r>
          </a:p>
          <a:p>
            <a:pPr>
              <a:lnSpc>
                <a:spcPct val="107000"/>
              </a:lnSpc>
              <a:spcAft>
                <a:spcPts val="800"/>
              </a:spcAft>
            </a:pPr>
            <a:r>
              <a:rPr lang="en-US" sz="3600" u="sng" kern="100" dirty="0">
                <a:latin typeface="Source Sans Pro" panose="020B0503030403020204" pitchFamily="34" charset="0"/>
                <a:ea typeface="Source Sans Pro" panose="020B050303040302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A Gospel for all ages</a:t>
            </a:r>
            <a:r>
              <a:rPr lang="en-NZ" sz="3600" kern="100" dirty="0">
                <a:latin typeface="Source Sans Pro" panose="020B0503030403020204" pitchFamily="34" charset="0"/>
                <a:ea typeface="Source Sans Pro" panose="020B0503030403020204" pitchFamily="34" charset="0"/>
                <a:cs typeface="Times New Roman" panose="02020603050405020304" pitchFamily="18" charset="0"/>
              </a:rPr>
              <a:t>, by David </a:t>
            </a:r>
            <a:r>
              <a:rPr lang="en-NZ" sz="3600" kern="100" dirty="0" err="1">
                <a:latin typeface="Source Sans Pro" panose="020B0503030403020204" pitchFamily="34" charset="0"/>
                <a:ea typeface="Source Sans Pro" panose="020B0503030403020204" pitchFamily="34" charset="0"/>
                <a:cs typeface="Times New Roman" panose="02020603050405020304" pitchFamily="18" charset="0"/>
              </a:rPr>
              <a:t>Csinos</a:t>
            </a:r>
            <a:endParaRPr lang="en-NZ" sz="3600" kern="100" dirty="0">
              <a:latin typeface="Source Sans Pro" panose="020B0503030403020204" pitchFamily="34" charset="0"/>
              <a:ea typeface="Source Sans Pro" panose="020B0503030403020204" pitchFamily="34" charset="0"/>
              <a:cs typeface="Times New Roman" panose="02020603050405020304" pitchFamily="18" charset="0"/>
            </a:endParaRPr>
          </a:p>
          <a:p>
            <a:pPr>
              <a:lnSpc>
                <a:spcPct val="107000"/>
              </a:lnSpc>
              <a:spcAft>
                <a:spcPts val="800"/>
              </a:spcAft>
            </a:pPr>
            <a:endParaRPr lang="en-NZ" sz="3600" u="sng" kern="100" dirty="0">
              <a:latin typeface="Source Sans Pro" panose="020B0503030403020204" pitchFamily="34" charset="0"/>
              <a:ea typeface="Source Sans Pro" panose="020B0503030403020204" pitchFamily="34" charset="0"/>
              <a:cs typeface="Times New Roman" panose="02020603050405020304" pitchFamily="18" charset="0"/>
            </a:endParaRPr>
          </a:p>
          <a:p>
            <a:pPr>
              <a:lnSpc>
                <a:spcPct val="107000"/>
              </a:lnSpc>
              <a:spcAft>
                <a:spcPts val="800"/>
              </a:spcAft>
            </a:pPr>
            <a:r>
              <a:rPr lang="en-US" sz="3600" u="sng" kern="100" dirty="0">
                <a:latin typeface="Source Sans Pro" panose="020B0503030403020204" pitchFamily="34" charset="0"/>
                <a:ea typeface="Source Sans Pro" panose="020B0503030403020204"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Being an intergenerational church papers</a:t>
            </a:r>
            <a:r>
              <a:rPr lang="en-NZ" sz="3600" u="sng" kern="100" dirty="0">
                <a:latin typeface="Source Sans Pro" panose="020B0503030403020204" pitchFamily="34" charset="0"/>
                <a:ea typeface="Source Sans Pro" panose="020B0503030403020204" pitchFamily="34" charset="0"/>
                <a:cs typeface="Times New Roman" panose="02020603050405020304" pitchFamily="18" charset="0"/>
              </a:rPr>
              <a:t>  </a:t>
            </a:r>
            <a:r>
              <a:rPr lang="en-NZ" sz="3600" kern="100" dirty="0">
                <a:latin typeface="Source Sans Pro" panose="020B0503030403020204" pitchFamily="34" charset="0"/>
                <a:ea typeface="Source Sans Pro" panose="020B0503030403020204" pitchFamily="34" charset="0"/>
                <a:cs typeface="Times New Roman" panose="02020603050405020304" pitchFamily="18" charset="0"/>
              </a:rPr>
              <a:t>- A Series of short 1-2 page summaries of various aspects of intergenerational ministry</a:t>
            </a:r>
          </a:p>
          <a:p>
            <a:pPr>
              <a:lnSpc>
                <a:spcPct val="107000"/>
              </a:lnSpc>
              <a:spcAft>
                <a:spcPts val="800"/>
              </a:spcAft>
            </a:pPr>
            <a:r>
              <a:rPr lang="en-NZ" sz="3600" u="sng" kern="100" dirty="0">
                <a:latin typeface="Source Sans Pro" panose="020B0503030403020204" pitchFamily="34" charset="0"/>
                <a:ea typeface="Source Sans Pro" panose="020B050303040302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https://www.intergenerate.com.au/</a:t>
            </a:r>
            <a:r>
              <a:rPr lang="en-NZ" sz="3600" u="sng" kern="100" dirty="0">
                <a:latin typeface="Source Sans Pro" panose="020B0503030403020204" pitchFamily="34" charset="0"/>
                <a:ea typeface="Source Sans Pro" panose="020B0503030403020204" pitchFamily="34" charset="0"/>
                <a:cs typeface="Times New Roman" panose="02020603050405020304" pitchFamily="18" charset="0"/>
              </a:rPr>
              <a:t> </a:t>
            </a:r>
            <a:r>
              <a:rPr lang="en-NZ" sz="3600" kern="100" dirty="0">
                <a:latin typeface="Source Sans Pro" panose="020B0503030403020204" pitchFamily="34" charset="0"/>
                <a:ea typeface="Source Sans Pro" panose="020B0503030403020204" pitchFamily="34" charset="0"/>
                <a:cs typeface="Times New Roman" panose="02020603050405020304" pitchFamily="18" charset="0"/>
              </a:rPr>
              <a:t>-Lots of great resources, links and</a:t>
            </a:r>
          </a:p>
          <a:p>
            <a:pPr>
              <a:lnSpc>
                <a:spcPct val="107000"/>
              </a:lnSpc>
              <a:spcAft>
                <a:spcPts val="800"/>
              </a:spcAft>
            </a:pPr>
            <a:r>
              <a:rPr lang="en-NZ" sz="3600" kern="100" dirty="0">
                <a:latin typeface="Source Sans Pro" panose="020B0503030403020204" pitchFamily="34" charset="0"/>
                <a:ea typeface="Source Sans Pro" panose="020B0503030403020204" pitchFamily="34" charset="0"/>
                <a:cs typeface="Times New Roman" panose="02020603050405020304" pitchFamily="18" charset="0"/>
              </a:rPr>
              <a:t> videos</a:t>
            </a:r>
          </a:p>
          <a:p>
            <a:pPr>
              <a:lnSpc>
                <a:spcPct val="107000"/>
              </a:lnSpc>
              <a:spcAft>
                <a:spcPts val="800"/>
              </a:spcAft>
            </a:pPr>
            <a:endParaRPr lang="en-NZ" sz="3600" u="sng" kern="100" dirty="0">
              <a:latin typeface="Source Sans Pro" panose="020B0503030403020204" pitchFamily="34" charset="0"/>
              <a:ea typeface="Source Sans Pro" panose="020B0503030403020204" pitchFamily="34" charset="0"/>
              <a:cs typeface="Times New Roman" panose="02020603050405020304" pitchFamily="18" charset="0"/>
            </a:endParaRPr>
          </a:p>
          <a:p>
            <a:pPr>
              <a:lnSpc>
                <a:spcPct val="107000"/>
              </a:lnSpc>
              <a:spcAft>
                <a:spcPts val="800"/>
              </a:spcAft>
            </a:pPr>
            <a:endParaRPr lang="en-NZ" sz="3600" kern="100" dirty="0">
              <a:effectLst/>
              <a:latin typeface="Source Sans Pro" panose="020B0503030403020204" pitchFamily="34" charset="0"/>
              <a:ea typeface="Source Sans Pro" panose="020B0503030403020204" pitchFamily="34" charset="0"/>
              <a:cs typeface="Times New Roman" panose="02020603050405020304" pitchFamily="18" charset="0"/>
            </a:endParaRPr>
          </a:p>
          <a:p>
            <a:pPr>
              <a:lnSpc>
                <a:spcPct val="107000"/>
              </a:lnSpc>
              <a:spcAft>
                <a:spcPts val="800"/>
              </a:spcAft>
            </a:pPr>
            <a:endParaRPr lang="en-NZ" sz="3600" kern="100" dirty="0">
              <a:effectLst/>
              <a:latin typeface="Source Sans Pro" panose="020B0503030403020204" pitchFamily="34" charset="0"/>
              <a:ea typeface="Source Sans Pro" panose="020B0503030403020204" pitchFamily="34" charset="0"/>
              <a:cs typeface="Times New Roman" panose="02020603050405020304" pitchFamily="18" charset="0"/>
            </a:endParaRPr>
          </a:p>
        </p:txBody>
      </p:sp>
    </p:spTree>
    <p:extLst>
      <p:ext uri="{BB962C8B-B14F-4D97-AF65-F5344CB8AC3E}">
        <p14:creationId xmlns:p14="http://schemas.microsoft.com/office/powerpoint/2010/main" val="4289724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extBox 2">
            <a:extLst>
              <a:ext uri="{FF2B5EF4-FFF2-40B4-BE49-F238E27FC236}">
                <a16:creationId xmlns:a16="http://schemas.microsoft.com/office/drawing/2014/main" id="{42D28AC7-0CB4-7343-6210-379EC4341D5A}"/>
              </a:ext>
            </a:extLst>
          </p:cNvPr>
          <p:cNvSpPr txBox="1"/>
          <p:nvPr/>
        </p:nvSpPr>
        <p:spPr>
          <a:xfrm>
            <a:off x="1447800" y="2247900"/>
            <a:ext cx="15087600" cy="3231654"/>
          </a:xfrm>
          <a:prstGeom prst="rect">
            <a:avLst/>
          </a:prstGeom>
          <a:noFill/>
        </p:spPr>
        <p:txBody>
          <a:bodyPr wrap="square" rtlCol="0">
            <a:spAutoFit/>
          </a:bodyPr>
          <a:lstStyle/>
          <a:p>
            <a:pPr algn="ctr"/>
            <a:r>
              <a:rPr lang="en-NZ" sz="9600" dirty="0">
                <a:latin typeface="Source Sans Pro" panose="020B0503030403020204" pitchFamily="34" charset="0"/>
                <a:ea typeface="Source Sans Pro" panose="020B0503030403020204" pitchFamily="34" charset="0"/>
              </a:rPr>
              <a:t>Engage All Generations</a:t>
            </a:r>
          </a:p>
          <a:p>
            <a:pPr algn="ctr"/>
            <a:endParaRPr lang="en-NZ" sz="4800" dirty="0"/>
          </a:p>
          <a:p>
            <a:pPr algn="ctr"/>
            <a:r>
              <a:rPr lang="en-NZ" sz="6000" dirty="0">
                <a:latin typeface="Source Sans Pro" panose="020B0503030403020204" pitchFamily="34" charset="0"/>
                <a:ea typeface="Source Sans Pro" panose="020B0503030403020204" pitchFamily="34" charset="0"/>
              </a:rPr>
              <a:t>A Paradigm shift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5" name="TextBox 4">
            <a:extLst>
              <a:ext uri="{FF2B5EF4-FFF2-40B4-BE49-F238E27FC236}">
                <a16:creationId xmlns:a16="http://schemas.microsoft.com/office/drawing/2014/main" id="{88390608-F685-42AE-B32C-13CCCE646EB6}"/>
              </a:ext>
            </a:extLst>
          </p:cNvPr>
          <p:cNvSpPr txBox="1"/>
          <p:nvPr/>
        </p:nvSpPr>
        <p:spPr>
          <a:xfrm>
            <a:off x="838200" y="569766"/>
            <a:ext cx="5638800" cy="4647426"/>
          </a:xfrm>
          <a:prstGeom prst="rect">
            <a:avLst/>
          </a:prstGeom>
          <a:noFill/>
        </p:spPr>
        <p:txBody>
          <a:bodyPr wrap="square" rtlCol="0">
            <a:spAutoFit/>
          </a:bodyPr>
          <a:lstStyle/>
          <a:p>
            <a:r>
              <a:rPr lang="en-NZ" sz="9600" dirty="0">
                <a:latin typeface="Source Sans Pro" panose="020B0503030403020204" pitchFamily="34" charset="0"/>
                <a:ea typeface="Source Sans Pro" panose="020B0503030403020204" pitchFamily="34" charset="0"/>
              </a:rPr>
              <a:t>VALUE</a:t>
            </a:r>
          </a:p>
          <a:p>
            <a:r>
              <a:rPr lang="en-NZ" sz="3600" i="1" dirty="0">
                <a:latin typeface="Source Sans Pro" panose="020B0503030403020204" pitchFamily="34" charset="0"/>
                <a:ea typeface="Source Sans Pro" panose="020B0503030403020204" pitchFamily="34" charset="0"/>
              </a:rPr>
              <a:t>Everyone has value and all believers are part of God’s family.</a:t>
            </a:r>
          </a:p>
          <a:p>
            <a:r>
              <a:rPr lang="en-NZ" sz="2800" dirty="0">
                <a:latin typeface="Source Sans Pro" panose="020B0503030403020204" pitchFamily="34" charset="0"/>
                <a:ea typeface="Source Sans Pro" panose="020B0503030403020204" pitchFamily="34" charset="0"/>
              </a:rPr>
              <a:t>Gen 1:26-27; Matt 19:13-15; Mark 10:13-16; Rom 12:3-8; Acts 16:31-33; Luke 8:19-21; 1 Cor 12:12-27</a:t>
            </a:r>
          </a:p>
        </p:txBody>
      </p:sp>
      <p:cxnSp>
        <p:nvCxnSpPr>
          <p:cNvPr id="9" name="Straight Connector 8">
            <a:extLst>
              <a:ext uri="{FF2B5EF4-FFF2-40B4-BE49-F238E27FC236}">
                <a16:creationId xmlns:a16="http://schemas.microsoft.com/office/drawing/2014/main" id="{D4A21DF6-3D58-5218-923C-0FB83D9D4F11}"/>
              </a:ext>
            </a:extLst>
          </p:cNvPr>
          <p:cNvCxnSpPr/>
          <p:nvPr/>
        </p:nvCxnSpPr>
        <p:spPr>
          <a:xfrm flipH="1">
            <a:off x="5397042" y="1164967"/>
            <a:ext cx="3505200" cy="5181600"/>
          </a:xfrm>
          <a:prstGeom prst="line">
            <a:avLst/>
          </a:prstGeom>
        </p:spPr>
        <p:style>
          <a:lnRef idx="3">
            <a:schemeClr val="dk1"/>
          </a:lnRef>
          <a:fillRef idx="0">
            <a:schemeClr val="dk1"/>
          </a:fillRef>
          <a:effectRef idx="2">
            <a:schemeClr val="dk1"/>
          </a:effectRef>
          <a:fontRef idx="minor">
            <a:schemeClr val="tx1"/>
          </a:fontRef>
        </p:style>
      </p:cxnSp>
      <p:cxnSp>
        <p:nvCxnSpPr>
          <p:cNvPr id="14" name="Straight Connector 13">
            <a:extLst>
              <a:ext uri="{FF2B5EF4-FFF2-40B4-BE49-F238E27FC236}">
                <a16:creationId xmlns:a16="http://schemas.microsoft.com/office/drawing/2014/main" id="{AB577F97-48E8-543C-6E7D-0718DB3F551A}"/>
              </a:ext>
            </a:extLst>
          </p:cNvPr>
          <p:cNvCxnSpPr/>
          <p:nvPr/>
        </p:nvCxnSpPr>
        <p:spPr>
          <a:xfrm>
            <a:off x="9024257" y="1164967"/>
            <a:ext cx="3581400" cy="5181600"/>
          </a:xfrm>
          <a:prstGeom prst="line">
            <a:avLst/>
          </a:prstGeom>
        </p:spPr>
        <p:style>
          <a:lnRef idx="3">
            <a:schemeClr val="dk1"/>
          </a:lnRef>
          <a:fillRef idx="0">
            <a:schemeClr val="dk1"/>
          </a:fillRef>
          <a:effectRef idx="2">
            <a:schemeClr val="dk1"/>
          </a:effectRef>
          <a:fontRef idx="minor">
            <a:schemeClr val="tx1"/>
          </a:fontRef>
        </p:style>
      </p:cxnSp>
      <p:cxnSp>
        <p:nvCxnSpPr>
          <p:cNvPr id="16" name="Straight Connector 15">
            <a:extLst>
              <a:ext uri="{FF2B5EF4-FFF2-40B4-BE49-F238E27FC236}">
                <a16:creationId xmlns:a16="http://schemas.microsoft.com/office/drawing/2014/main" id="{A54B6CF7-727B-340F-7387-8A605FEC33CC}"/>
              </a:ext>
            </a:extLst>
          </p:cNvPr>
          <p:cNvCxnSpPr>
            <a:cxnSpLocks/>
          </p:cNvCxnSpPr>
          <p:nvPr/>
        </p:nvCxnSpPr>
        <p:spPr>
          <a:xfrm>
            <a:off x="5519057" y="6346567"/>
            <a:ext cx="7010400" cy="0"/>
          </a:xfrm>
          <a:prstGeom prst="line">
            <a:avLst/>
          </a:prstGeom>
        </p:spPr>
        <p:style>
          <a:lnRef idx="3">
            <a:schemeClr val="dk1"/>
          </a:lnRef>
          <a:fillRef idx="0">
            <a:schemeClr val="dk1"/>
          </a:fillRef>
          <a:effectRef idx="2">
            <a:schemeClr val="dk1"/>
          </a:effectRef>
          <a:fontRef idx="minor">
            <a:schemeClr val="tx1"/>
          </a:fontRef>
        </p:style>
      </p:cxnSp>
      <p:sp>
        <p:nvSpPr>
          <p:cNvPr id="23" name="TextBox 22">
            <a:extLst>
              <a:ext uri="{FF2B5EF4-FFF2-40B4-BE49-F238E27FC236}">
                <a16:creationId xmlns:a16="http://schemas.microsoft.com/office/drawing/2014/main" id="{B786FD63-DD38-B896-D846-498FA42CEEDB}"/>
              </a:ext>
            </a:extLst>
          </p:cNvPr>
          <p:cNvSpPr txBox="1"/>
          <p:nvPr/>
        </p:nvSpPr>
        <p:spPr>
          <a:xfrm>
            <a:off x="11449499" y="742295"/>
            <a:ext cx="6553200" cy="4401205"/>
          </a:xfrm>
          <a:prstGeom prst="rect">
            <a:avLst/>
          </a:prstGeom>
          <a:noFill/>
        </p:spPr>
        <p:txBody>
          <a:bodyPr wrap="square" rtlCol="0">
            <a:spAutoFit/>
          </a:bodyPr>
          <a:lstStyle/>
          <a:p>
            <a:r>
              <a:rPr lang="en-NZ" sz="9600" dirty="0">
                <a:latin typeface="Source Sans Pro" panose="020B0503030403020204" pitchFamily="34" charset="0"/>
                <a:ea typeface="Source Sans Pro" panose="020B0503030403020204" pitchFamily="34" charset="0"/>
              </a:rPr>
              <a:t>FAMILY</a:t>
            </a:r>
          </a:p>
          <a:p>
            <a:r>
              <a:rPr lang="en-NZ" sz="3600" i="1" dirty="0">
                <a:latin typeface="Source Sans Pro" panose="020B0503030403020204" pitchFamily="34" charset="0"/>
                <a:ea typeface="Source Sans Pro" panose="020B0503030403020204" pitchFamily="34" charset="0"/>
              </a:rPr>
              <a:t>Family is the means through which faith is passed along.</a:t>
            </a:r>
          </a:p>
          <a:p>
            <a:r>
              <a:rPr lang="en-NZ" sz="2800" dirty="0" err="1">
                <a:latin typeface="Source Sans Pro" panose="020B0503030403020204" pitchFamily="34" charset="0"/>
                <a:ea typeface="Source Sans Pro" panose="020B0503030403020204" pitchFamily="34" charset="0"/>
              </a:rPr>
              <a:t>Deut</a:t>
            </a:r>
            <a:r>
              <a:rPr lang="en-NZ" sz="2800" dirty="0">
                <a:latin typeface="Source Sans Pro" panose="020B0503030403020204" pitchFamily="34" charset="0"/>
                <a:ea typeface="Source Sans Pro" panose="020B0503030403020204" pitchFamily="34" charset="0"/>
              </a:rPr>
              <a:t> 29:10-12, 31:12-13; Jos 8:34-35; 2Chron 20:13; </a:t>
            </a:r>
            <a:r>
              <a:rPr lang="en-NZ" sz="2800" dirty="0" err="1">
                <a:latin typeface="Source Sans Pro" panose="020B0503030403020204" pitchFamily="34" charset="0"/>
                <a:ea typeface="Source Sans Pro" panose="020B0503030403020204" pitchFamily="34" charset="0"/>
              </a:rPr>
              <a:t>Neh</a:t>
            </a:r>
            <a:r>
              <a:rPr lang="en-NZ" sz="2800" dirty="0">
                <a:latin typeface="Source Sans Pro" panose="020B0503030403020204" pitchFamily="34" charset="0"/>
                <a:ea typeface="Source Sans Pro" panose="020B0503030403020204" pitchFamily="34" charset="0"/>
              </a:rPr>
              <a:t> 8:2-3, 12:43; Acts 2:46-47, 4:32-35, 21:5-6.</a:t>
            </a:r>
          </a:p>
          <a:p>
            <a:endParaRPr lang="en-NZ" sz="2800" dirty="0">
              <a:latin typeface="Source Sans Pro" panose="020B0503030403020204" pitchFamily="34" charset="0"/>
              <a:ea typeface="Source Sans Pro" panose="020B0503030403020204" pitchFamily="34" charset="0"/>
            </a:endParaRPr>
          </a:p>
        </p:txBody>
      </p:sp>
      <p:sp>
        <p:nvSpPr>
          <p:cNvPr id="26" name="TextBox 25">
            <a:extLst>
              <a:ext uri="{FF2B5EF4-FFF2-40B4-BE49-F238E27FC236}">
                <a16:creationId xmlns:a16="http://schemas.microsoft.com/office/drawing/2014/main" id="{B13D8051-1E20-9C33-C1B2-0863D437143F}"/>
              </a:ext>
            </a:extLst>
          </p:cNvPr>
          <p:cNvSpPr txBox="1"/>
          <p:nvPr/>
        </p:nvSpPr>
        <p:spPr>
          <a:xfrm>
            <a:off x="3048000" y="6691112"/>
            <a:ext cx="11430000" cy="2985433"/>
          </a:xfrm>
          <a:prstGeom prst="rect">
            <a:avLst/>
          </a:prstGeom>
          <a:noFill/>
        </p:spPr>
        <p:txBody>
          <a:bodyPr wrap="square">
            <a:spAutoFit/>
          </a:bodyPr>
          <a:lstStyle/>
          <a:p>
            <a:pPr algn="ctr"/>
            <a:r>
              <a:rPr lang="en-NZ" sz="9600" dirty="0">
                <a:latin typeface="Source Sans Pro" panose="020B0503030403020204" pitchFamily="34" charset="0"/>
                <a:ea typeface="Source Sans Pro" panose="020B0503030403020204" pitchFamily="34" charset="0"/>
              </a:rPr>
              <a:t>RESPONSIBILITY</a:t>
            </a:r>
          </a:p>
          <a:p>
            <a:pPr algn="ctr"/>
            <a:r>
              <a:rPr lang="en-NZ" sz="3600" i="1" dirty="0">
                <a:latin typeface="Source Sans Pro" panose="020B0503030403020204" pitchFamily="34" charset="0"/>
                <a:ea typeface="Source Sans Pro" panose="020B0503030403020204" pitchFamily="34" charset="0"/>
              </a:rPr>
              <a:t>We all have a responsibility for growing each other’s faith.</a:t>
            </a:r>
          </a:p>
          <a:p>
            <a:pPr algn="ctr"/>
            <a:r>
              <a:rPr lang="en-NZ" sz="2800" dirty="0" err="1">
                <a:latin typeface="Source Sans Pro" panose="020B0503030403020204" pitchFamily="34" charset="0"/>
                <a:ea typeface="Source Sans Pro" panose="020B0503030403020204" pitchFamily="34" charset="0"/>
              </a:rPr>
              <a:t>Deut</a:t>
            </a:r>
            <a:r>
              <a:rPr lang="en-NZ" sz="2800" dirty="0">
                <a:latin typeface="Source Sans Pro" panose="020B0503030403020204" pitchFamily="34" charset="0"/>
                <a:ea typeface="Source Sans Pro" panose="020B0503030403020204" pitchFamily="34" charset="0"/>
              </a:rPr>
              <a:t> 6:1-9; Psalm 145:4; Ps 78 1-8; Exo 12:24-28, 13:14; Tit 2:1-15</a:t>
            </a:r>
          </a:p>
          <a:p>
            <a:endParaRPr lang="en-NZ" sz="2800" dirty="0">
              <a:latin typeface="Source Sans Pro" panose="020B0503030403020204" pitchFamily="34" charset="0"/>
              <a:ea typeface="Source Sans Pro" panose="020B0503030403020204" pitchFamily="34" charset="0"/>
            </a:endParaRPr>
          </a:p>
        </p:txBody>
      </p:sp>
    </p:spTree>
    <p:extLst>
      <p:ext uri="{BB962C8B-B14F-4D97-AF65-F5344CB8AC3E}">
        <p14:creationId xmlns:p14="http://schemas.microsoft.com/office/powerpoint/2010/main" val="498210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extBox 2">
            <a:extLst>
              <a:ext uri="{FF2B5EF4-FFF2-40B4-BE49-F238E27FC236}">
                <a16:creationId xmlns:a16="http://schemas.microsoft.com/office/drawing/2014/main" id="{8B7D4950-2889-0278-170A-C99A3C235248}"/>
              </a:ext>
            </a:extLst>
          </p:cNvPr>
          <p:cNvSpPr txBox="1"/>
          <p:nvPr/>
        </p:nvSpPr>
        <p:spPr>
          <a:xfrm>
            <a:off x="1752600" y="1714500"/>
            <a:ext cx="13944600" cy="5792804"/>
          </a:xfrm>
          <a:prstGeom prst="rect">
            <a:avLst/>
          </a:prstGeom>
          <a:noFill/>
        </p:spPr>
        <p:txBody>
          <a:bodyPr wrap="square" rtlCol="0">
            <a:spAutoFit/>
          </a:bodyPr>
          <a:lstStyle/>
          <a:p>
            <a:pPr>
              <a:lnSpc>
                <a:spcPct val="107000"/>
              </a:lnSpc>
              <a:spcAft>
                <a:spcPts val="800"/>
              </a:spcAft>
            </a:pPr>
            <a:r>
              <a:rPr lang="en-NZ" sz="4800" kern="100" dirty="0">
                <a:effectLst/>
                <a:latin typeface="Source Sans Pro" panose="020B0503030403020204" pitchFamily="34" charset="0"/>
                <a:ea typeface="Source Sans Pro" panose="020B0503030403020204" pitchFamily="34" charset="0"/>
                <a:cs typeface="Times New Roman" panose="02020603050405020304" pitchFamily="18" charset="0"/>
              </a:rPr>
              <a:t>“All authority in heaven and on earth has been given to me. Therefore, go and make disciples of all nations, baptising them in the name of the Father and of the Son and of the Holy Spirit and teaching them to obey everything I have commanded you.” </a:t>
            </a:r>
          </a:p>
          <a:p>
            <a:pPr>
              <a:lnSpc>
                <a:spcPct val="107000"/>
              </a:lnSpc>
              <a:spcAft>
                <a:spcPts val="800"/>
              </a:spcAft>
            </a:pPr>
            <a:endParaRPr lang="en-NZ" sz="4800" kern="100" dirty="0">
              <a:latin typeface="Source Sans Pro" panose="020B0503030403020204" pitchFamily="34" charset="0"/>
              <a:ea typeface="Source Sans Pro" panose="020B0503030403020204" pitchFamily="34" charset="0"/>
              <a:cs typeface="Times New Roman" panose="02020603050405020304" pitchFamily="18" charset="0"/>
            </a:endParaRPr>
          </a:p>
          <a:p>
            <a:pPr>
              <a:lnSpc>
                <a:spcPct val="107000"/>
              </a:lnSpc>
              <a:spcAft>
                <a:spcPts val="800"/>
              </a:spcAft>
            </a:pPr>
            <a:r>
              <a:rPr lang="en-NZ" sz="4800" kern="100" dirty="0">
                <a:effectLst/>
                <a:latin typeface="Source Sans Pro" panose="020B0503030403020204" pitchFamily="34" charset="0"/>
                <a:ea typeface="Source Sans Pro" panose="020B0503030403020204" pitchFamily="34" charset="0"/>
                <a:cs typeface="Times New Roman" panose="02020603050405020304" pitchFamily="18" charset="0"/>
              </a:rPr>
              <a:t>Matthew 28: 18-20</a:t>
            </a:r>
          </a:p>
        </p:txBody>
      </p:sp>
    </p:spTree>
    <p:extLst>
      <p:ext uri="{BB962C8B-B14F-4D97-AF65-F5344CB8AC3E}">
        <p14:creationId xmlns:p14="http://schemas.microsoft.com/office/powerpoint/2010/main" val="1233539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mc:AlternateContent xmlns:mc="http://schemas.openxmlformats.org/markup-compatibility/2006" xmlns:p14="http://schemas.microsoft.com/office/powerpoint/2010/main">
        <mc:Choice Requires="p14">
          <p:contentPart p14:bwMode="auto" r:id="rId3">
            <p14:nvContentPartPr>
              <p14:cNvPr id="23" name="Ink 22">
                <a:extLst>
                  <a:ext uri="{FF2B5EF4-FFF2-40B4-BE49-F238E27FC236}">
                    <a16:creationId xmlns:a16="http://schemas.microsoft.com/office/drawing/2014/main" id="{58055B63-4294-E556-81C9-20781BF48F7C}"/>
                  </a:ext>
                </a:extLst>
              </p14:cNvPr>
              <p14:cNvContentPartPr/>
              <p14:nvPr/>
            </p14:nvContentPartPr>
            <p14:xfrm>
              <a:off x="6384626" y="3967560"/>
              <a:ext cx="360" cy="360"/>
            </p14:xfrm>
          </p:contentPart>
        </mc:Choice>
        <mc:Fallback xmlns="">
          <p:pic>
            <p:nvPicPr>
              <p:cNvPr id="23" name="Ink 22">
                <a:extLst>
                  <a:ext uri="{FF2B5EF4-FFF2-40B4-BE49-F238E27FC236}">
                    <a16:creationId xmlns:a16="http://schemas.microsoft.com/office/drawing/2014/main" id="{58055B63-4294-E556-81C9-20781BF48F7C}"/>
                  </a:ext>
                </a:extLst>
              </p:cNvPr>
              <p:cNvPicPr/>
              <p:nvPr/>
            </p:nvPicPr>
            <p:blipFill>
              <a:blip r:embed="rId4"/>
              <a:stretch>
                <a:fillRect/>
              </a:stretch>
            </p:blipFill>
            <p:spPr>
              <a:xfrm>
                <a:off x="6375626" y="3958560"/>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24" name="Ink 23">
                <a:extLst>
                  <a:ext uri="{FF2B5EF4-FFF2-40B4-BE49-F238E27FC236}">
                    <a16:creationId xmlns:a16="http://schemas.microsoft.com/office/drawing/2014/main" id="{7BDF735A-CA31-B96A-3A7E-A3175A884BD1}"/>
                  </a:ext>
                </a:extLst>
              </p14:cNvPr>
              <p14:cNvContentPartPr/>
              <p14:nvPr/>
            </p14:nvContentPartPr>
            <p14:xfrm>
              <a:off x="8343746" y="4048920"/>
              <a:ext cx="360" cy="360"/>
            </p14:xfrm>
          </p:contentPart>
        </mc:Choice>
        <mc:Fallback xmlns="">
          <p:pic>
            <p:nvPicPr>
              <p:cNvPr id="24" name="Ink 23">
                <a:extLst>
                  <a:ext uri="{FF2B5EF4-FFF2-40B4-BE49-F238E27FC236}">
                    <a16:creationId xmlns:a16="http://schemas.microsoft.com/office/drawing/2014/main" id="{7BDF735A-CA31-B96A-3A7E-A3175A884BD1}"/>
                  </a:ext>
                </a:extLst>
              </p:cNvPr>
              <p:cNvPicPr/>
              <p:nvPr/>
            </p:nvPicPr>
            <p:blipFill>
              <a:blip r:embed="rId4"/>
              <a:stretch>
                <a:fillRect/>
              </a:stretch>
            </p:blipFill>
            <p:spPr>
              <a:xfrm>
                <a:off x="8334746" y="4039920"/>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25" name="Ink 24">
                <a:extLst>
                  <a:ext uri="{FF2B5EF4-FFF2-40B4-BE49-F238E27FC236}">
                    <a16:creationId xmlns:a16="http://schemas.microsoft.com/office/drawing/2014/main" id="{4DCA4BD7-DBB8-49E9-3BC9-D933F4016133}"/>
                  </a:ext>
                </a:extLst>
              </p14:cNvPr>
              <p14:cNvContentPartPr/>
              <p14:nvPr/>
            </p14:nvContentPartPr>
            <p14:xfrm>
              <a:off x="9784106" y="3918369"/>
              <a:ext cx="13320" cy="360"/>
            </p14:xfrm>
          </p:contentPart>
        </mc:Choice>
        <mc:Fallback xmlns="">
          <p:pic>
            <p:nvPicPr>
              <p:cNvPr id="25" name="Ink 24">
                <a:extLst>
                  <a:ext uri="{FF2B5EF4-FFF2-40B4-BE49-F238E27FC236}">
                    <a16:creationId xmlns:a16="http://schemas.microsoft.com/office/drawing/2014/main" id="{4DCA4BD7-DBB8-49E9-3BC9-D933F4016133}"/>
                  </a:ext>
                </a:extLst>
              </p:cNvPr>
              <p:cNvPicPr/>
              <p:nvPr/>
            </p:nvPicPr>
            <p:blipFill>
              <a:blip r:embed="rId7"/>
              <a:stretch>
                <a:fillRect/>
              </a:stretch>
            </p:blipFill>
            <p:spPr>
              <a:xfrm>
                <a:off x="9774856" y="3909369"/>
                <a:ext cx="31450" cy="18000"/>
              </a:xfrm>
              <a:prstGeom prst="rect">
                <a:avLst/>
              </a:prstGeom>
            </p:spPr>
          </p:pic>
        </mc:Fallback>
      </mc:AlternateContent>
      <p:pic>
        <p:nvPicPr>
          <p:cNvPr id="2052" name="Picture 4" descr="Yellow Umbrella Clip Art Free PNG Image｜Illustoon">
            <a:extLst>
              <a:ext uri="{FF2B5EF4-FFF2-40B4-BE49-F238E27FC236}">
                <a16:creationId xmlns:a16="http://schemas.microsoft.com/office/drawing/2014/main" id="{5AC22527-6DAD-C9E3-32EE-94FA88FD62C6}"/>
              </a:ext>
            </a:extLst>
          </p:cNvPr>
          <p:cNvPicPr>
            <a:picLocks noChangeAspect="1" noChangeArrowheads="1"/>
          </p:cNvPicPr>
          <p:nvPr/>
        </p:nvPicPr>
        <p:blipFill rotWithShape="1">
          <a:blip r:embed="rId8">
            <a:extLst>
              <a:ext uri="{BEBA8EAE-BF5A-486C-A8C5-ECC9F3942E4B}">
                <a14:imgProps xmlns:a14="http://schemas.microsoft.com/office/drawing/2010/main">
                  <a14:imgLayer r:embed="rId9">
                    <a14:imgEffect>
                      <a14:backgroundRemoval t="16354" b="84896" l="18750" r="81042">
                        <a14:foregroundMark x1="19479" y1="52188" x2="19479" y2="52188"/>
                        <a14:foregroundMark x1="18958" y1="53958" x2="18958" y2="53958"/>
                        <a14:foregroundMark x1="81042" y1="52917" x2="81042" y2="52917"/>
                        <a14:foregroundMark x1="50104" y1="77188" x2="50104" y2="77188"/>
                        <a14:foregroundMark x1="41771" y1="82396" x2="41771" y2="82396"/>
                        <a14:foregroundMark x1="49375" y1="64792" x2="49375" y2="64792"/>
                        <a14:foregroundMark x1="44583" y1="84896" x2="44583" y2="84896"/>
                        <a14:foregroundMark x1="50417" y1="16354" x2="50417" y2="16354"/>
                      </a14:backgroundRemoval>
                    </a14:imgEffect>
                  </a14:imgLayer>
                </a14:imgProps>
              </a:ext>
              <a:ext uri="{28A0092B-C50C-407E-A947-70E740481C1C}">
                <a14:useLocalDpi xmlns:a14="http://schemas.microsoft.com/office/drawing/2010/main" val="0"/>
              </a:ext>
            </a:extLst>
          </a:blip>
          <a:srcRect l="13334" t="9167" r="12500" b="11667"/>
          <a:stretch/>
        </p:blipFill>
        <p:spPr bwMode="auto">
          <a:xfrm>
            <a:off x="3962400" y="-419100"/>
            <a:ext cx="9525000" cy="101671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0358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extBox 2">
            <a:extLst>
              <a:ext uri="{FF2B5EF4-FFF2-40B4-BE49-F238E27FC236}">
                <a16:creationId xmlns:a16="http://schemas.microsoft.com/office/drawing/2014/main" id="{8B7D4950-2889-0278-170A-C99A3C235248}"/>
              </a:ext>
            </a:extLst>
          </p:cNvPr>
          <p:cNvSpPr txBox="1"/>
          <p:nvPr/>
        </p:nvSpPr>
        <p:spPr>
          <a:xfrm>
            <a:off x="990600" y="1749333"/>
            <a:ext cx="16840200" cy="6788333"/>
          </a:xfrm>
          <a:prstGeom prst="rect">
            <a:avLst/>
          </a:prstGeom>
          <a:noFill/>
        </p:spPr>
        <p:txBody>
          <a:bodyPr wrap="square" rtlCol="0">
            <a:spAutoFit/>
          </a:bodyPr>
          <a:lstStyle/>
          <a:p>
            <a:pPr>
              <a:lnSpc>
                <a:spcPct val="107000"/>
              </a:lnSpc>
              <a:spcAft>
                <a:spcPts val="800"/>
              </a:spcAft>
            </a:pPr>
            <a:r>
              <a:rPr lang="en-NZ" sz="4800" i="1" kern="100" dirty="0">
                <a:effectLst/>
                <a:latin typeface="Source Sans Pro" panose="020B0503030403020204" pitchFamily="34" charset="0"/>
                <a:ea typeface="Source Sans Pro" panose="020B0503030403020204" pitchFamily="34" charset="0"/>
                <a:cs typeface="Times New Roman" panose="02020603050405020304" pitchFamily="18" charset="0"/>
              </a:rPr>
              <a:t>Take a moment to think about the people who have helped form your faith throughout your lifetime. </a:t>
            </a:r>
          </a:p>
          <a:p>
            <a:pPr>
              <a:lnSpc>
                <a:spcPct val="107000"/>
              </a:lnSpc>
              <a:spcAft>
                <a:spcPts val="800"/>
              </a:spcAft>
            </a:pPr>
            <a:endParaRPr lang="en-NZ" sz="4800" i="1" kern="100" dirty="0">
              <a:effectLst/>
              <a:latin typeface="Source Sans Pro" panose="020B0503030403020204" pitchFamily="34" charset="0"/>
              <a:ea typeface="Source Sans Pro" panose="020B0503030403020204" pitchFamily="34" charset="0"/>
              <a:cs typeface="Times New Roman" panose="02020603050405020304" pitchFamily="18" charset="0"/>
            </a:endParaRPr>
          </a:p>
          <a:p>
            <a:pPr>
              <a:lnSpc>
                <a:spcPct val="107000"/>
              </a:lnSpc>
              <a:spcAft>
                <a:spcPts val="800"/>
              </a:spcAft>
            </a:pPr>
            <a:r>
              <a:rPr lang="en-NZ" sz="4800" i="1" kern="100" dirty="0">
                <a:effectLst/>
                <a:latin typeface="Source Sans Pro" panose="020B0503030403020204" pitchFamily="34" charset="0"/>
                <a:ea typeface="Source Sans Pro" panose="020B0503030403020204" pitchFamily="34" charset="0"/>
                <a:cs typeface="Times New Roman" panose="02020603050405020304" pitchFamily="18" charset="0"/>
              </a:rPr>
              <a:t>Who among them were from a different generation that yours? Were they older or younger than you? </a:t>
            </a:r>
          </a:p>
          <a:p>
            <a:pPr>
              <a:lnSpc>
                <a:spcPct val="107000"/>
              </a:lnSpc>
              <a:spcAft>
                <a:spcPts val="800"/>
              </a:spcAft>
            </a:pPr>
            <a:endParaRPr lang="en-NZ" sz="4800" i="1" kern="100" dirty="0">
              <a:latin typeface="Source Sans Pro" panose="020B0503030403020204" pitchFamily="34" charset="0"/>
              <a:ea typeface="Source Sans Pro" panose="020B0503030403020204" pitchFamily="34" charset="0"/>
              <a:cs typeface="Times New Roman" panose="02020603050405020304" pitchFamily="18" charset="0"/>
            </a:endParaRPr>
          </a:p>
          <a:p>
            <a:pPr>
              <a:lnSpc>
                <a:spcPct val="107000"/>
              </a:lnSpc>
              <a:spcAft>
                <a:spcPts val="800"/>
              </a:spcAft>
            </a:pPr>
            <a:r>
              <a:rPr lang="en-NZ" sz="4800" i="1" kern="100" dirty="0">
                <a:effectLst/>
                <a:latin typeface="Source Sans Pro" panose="020B0503030403020204" pitchFamily="34" charset="0"/>
                <a:ea typeface="Source Sans Pro" panose="020B0503030403020204" pitchFamily="34" charset="0"/>
                <a:cs typeface="Times New Roman" panose="02020603050405020304" pitchFamily="18" charset="0"/>
              </a:rPr>
              <a:t>How did your relationships with these people matter to your faith formation?</a:t>
            </a:r>
            <a:endParaRPr lang="en-NZ" sz="4800" kern="100" dirty="0">
              <a:effectLst/>
              <a:latin typeface="Source Sans Pro" panose="020B0503030403020204" pitchFamily="34" charset="0"/>
              <a:ea typeface="Source Sans Pro" panose="020B0503030403020204" pitchFamily="34" charset="0"/>
              <a:cs typeface="Times New Roman" panose="02020603050405020304" pitchFamily="18" charset="0"/>
            </a:endParaRPr>
          </a:p>
        </p:txBody>
      </p:sp>
    </p:spTree>
    <p:extLst>
      <p:ext uri="{BB962C8B-B14F-4D97-AF65-F5344CB8AC3E}">
        <p14:creationId xmlns:p14="http://schemas.microsoft.com/office/powerpoint/2010/main" val="3973531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pic>
        <p:nvPicPr>
          <p:cNvPr id="4" name="Picture 1578875331">
            <a:extLst>
              <a:ext uri="{FF2B5EF4-FFF2-40B4-BE49-F238E27FC236}">
                <a16:creationId xmlns:a16="http://schemas.microsoft.com/office/drawing/2014/main" id="{10BF1BF7-CC13-DE68-DD6C-31517DCF4D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7513" y="1408966"/>
            <a:ext cx="1918239" cy="198079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903461130">
            <a:extLst>
              <a:ext uri="{FF2B5EF4-FFF2-40B4-BE49-F238E27FC236}">
                <a16:creationId xmlns:a16="http://schemas.microsoft.com/office/drawing/2014/main" id="{81D312C6-47B9-7B6E-300B-1CE33F193B6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94855" y="4000500"/>
            <a:ext cx="1918239" cy="197881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720494419">
            <a:extLst>
              <a:ext uri="{FF2B5EF4-FFF2-40B4-BE49-F238E27FC236}">
                <a16:creationId xmlns:a16="http://schemas.microsoft.com/office/drawing/2014/main" id="{1925FDE4-D6AF-BDC3-0EE6-BE02543260C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89412" y="6866890"/>
            <a:ext cx="1918238" cy="1973044"/>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F9F75B3F-B9EC-3F3A-F0BC-993C81575B61}"/>
              </a:ext>
            </a:extLst>
          </p:cNvPr>
          <p:cNvSpPr txBox="1"/>
          <p:nvPr/>
        </p:nvSpPr>
        <p:spPr>
          <a:xfrm>
            <a:off x="5105400" y="1714500"/>
            <a:ext cx="11734800" cy="1200329"/>
          </a:xfrm>
          <a:prstGeom prst="rect">
            <a:avLst/>
          </a:prstGeom>
          <a:noFill/>
        </p:spPr>
        <p:txBody>
          <a:bodyPr wrap="square" rtlCol="0">
            <a:spAutoFit/>
          </a:bodyPr>
          <a:lstStyle/>
          <a:p>
            <a:r>
              <a:rPr lang="en-NZ" sz="3600" dirty="0">
                <a:latin typeface="Source Sans Pro" panose="020B0503030403020204" pitchFamily="34" charset="0"/>
                <a:ea typeface="Source Sans Pro" panose="020B0503030403020204" pitchFamily="34" charset="0"/>
              </a:rPr>
              <a:t>Multi-generational - </a:t>
            </a:r>
            <a:r>
              <a:rPr lang="en-NZ" sz="3600" dirty="0">
                <a:effectLst/>
                <a:latin typeface="Source Sans Pro" panose="020B0503030403020204" pitchFamily="34" charset="0"/>
                <a:ea typeface="Source Sans Pro" panose="020B0503030403020204" pitchFamily="34" charset="0"/>
                <a:cs typeface="Times New Roman" panose="02020603050405020304" pitchFamily="18" charset="0"/>
              </a:rPr>
              <a:t> tolerance living alongside superficial and polite interaction</a:t>
            </a:r>
            <a:endParaRPr lang="en-NZ" sz="3600" dirty="0">
              <a:latin typeface="Source Sans Pro" panose="020B0503030403020204" pitchFamily="34" charset="0"/>
              <a:ea typeface="Source Sans Pro" panose="020B0503030403020204" pitchFamily="34" charset="0"/>
            </a:endParaRPr>
          </a:p>
        </p:txBody>
      </p:sp>
      <p:sp>
        <p:nvSpPr>
          <p:cNvPr id="8" name="TextBox 7">
            <a:extLst>
              <a:ext uri="{FF2B5EF4-FFF2-40B4-BE49-F238E27FC236}">
                <a16:creationId xmlns:a16="http://schemas.microsoft.com/office/drawing/2014/main" id="{251BAC1A-2A8B-6C2F-8549-4E17C547E105}"/>
              </a:ext>
            </a:extLst>
          </p:cNvPr>
          <p:cNvSpPr txBox="1"/>
          <p:nvPr/>
        </p:nvSpPr>
        <p:spPr>
          <a:xfrm>
            <a:off x="5105400" y="4351064"/>
            <a:ext cx="11734800" cy="1200329"/>
          </a:xfrm>
          <a:prstGeom prst="rect">
            <a:avLst/>
          </a:prstGeom>
          <a:noFill/>
        </p:spPr>
        <p:txBody>
          <a:bodyPr wrap="square" rtlCol="0">
            <a:spAutoFit/>
          </a:bodyPr>
          <a:lstStyle/>
          <a:p>
            <a:r>
              <a:rPr lang="en-NZ" sz="3600" dirty="0">
                <a:latin typeface="Source Sans Pro" panose="020B0503030403020204" pitchFamily="34" charset="0"/>
                <a:ea typeface="Source Sans Pro" panose="020B0503030403020204" pitchFamily="34" charset="0"/>
              </a:rPr>
              <a:t>Cross-generational - </a:t>
            </a:r>
            <a:r>
              <a:rPr lang="en-NZ" sz="3600" dirty="0">
                <a:effectLst/>
                <a:latin typeface="Source Sans Pro" panose="020B0503030403020204" pitchFamily="34" charset="0"/>
                <a:ea typeface="Source Sans Pro" panose="020B0503030403020204" pitchFamily="34" charset="0"/>
                <a:cs typeface="Times New Roman" panose="02020603050405020304" pitchFamily="18" charset="0"/>
              </a:rPr>
              <a:t> genuine relationship, little individual or collective transformation</a:t>
            </a:r>
            <a:endParaRPr lang="en-NZ" sz="3600" dirty="0">
              <a:latin typeface="Source Sans Pro" panose="020B0503030403020204" pitchFamily="34" charset="0"/>
              <a:ea typeface="Source Sans Pro" panose="020B0503030403020204" pitchFamily="34" charset="0"/>
            </a:endParaRPr>
          </a:p>
        </p:txBody>
      </p:sp>
      <p:sp>
        <p:nvSpPr>
          <p:cNvPr id="9" name="TextBox 8">
            <a:extLst>
              <a:ext uri="{FF2B5EF4-FFF2-40B4-BE49-F238E27FC236}">
                <a16:creationId xmlns:a16="http://schemas.microsoft.com/office/drawing/2014/main" id="{C6518537-F064-89C2-630C-490C53465857}"/>
              </a:ext>
            </a:extLst>
          </p:cNvPr>
          <p:cNvSpPr txBox="1"/>
          <p:nvPr/>
        </p:nvSpPr>
        <p:spPr>
          <a:xfrm>
            <a:off x="5110843" y="6987630"/>
            <a:ext cx="11734800" cy="1754326"/>
          </a:xfrm>
          <a:prstGeom prst="rect">
            <a:avLst/>
          </a:prstGeom>
          <a:noFill/>
        </p:spPr>
        <p:txBody>
          <a:bodyPr wrap="square" rtlCol="0">
            <a:spAutoFit/>
          </a:bodyPr>
          <a:lstStyle/>
          <a:p>
            <a:r>
              <a:rPr lang="en-NZ" sz="3600" dirty="0">
                <a:latin typeface="Source Sans Pro" panose="020B0503030403020204" pitchFamily="34" charset="0"/>
                <a:ea typeface="Source Sans Pro" panose="020B0503030403020204" pitchFamily="34" charset="0"/>
              </a:rPr>
              <a:t>Inter-generational - </a:t>
            </a:r>
            <a:r>
              <a:rPr kumimoji="0" lang="en-US" altLang="en-US" sz="3600" b="0" i="0" u="none" strike="noStrike" cap="none" normalizeH="0" baseline="0" dirty="0">
                <a:ln>
                  <a:noFill/>
                </a:ln>
                <a:effectLst/>
                <a:latin typeface="Calibri" panose="020F0502020204030204" pitchFamily="34" charset="0"/>
                <a:ea typeface="Calibri" panose="020F0502020204030204" pitchFamily="34" charset="0"/>
                <a:cs typeface="Calibri" panose="020F0502020204030204" pitchFamily="34" charset="0"/>
              </a:rPr>
              <a:t>mutuality, equality and reciprocity are the guiding values, leading to both individual and collective transformation</a:t>
            </a:r>
            <a:endParaRPr lang="en-NZ" sz="3600" dirty="0">
              <a:latin typeface="Source Sans Pro" panose="020B0503030403020204" pitchFamily="34" charset="0"/>
              <a:ea typeface="Source Sans Pro" panose="020B0503030403020204" pitchFamily="34" charset="0"/>
            </a:endParaRPr>
          </a:p>
        </p:txBody>
      </p:sp>
    </p:spTree>
    <p:extLst>
      <p:ext uri="{BB962C8B-B14F-4D97-AF65-F5344CB8AC3E}">
        <p14:creationId xmlns:p14="http://schemas.microsoft.com/office/powerpoint/2010/main" val="1888092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extBox 2">
            <a:extLst>
              <a:ext uri="{FF2B5EF4-FFF2-40B4-BE49-F238E27FC236}">
                <a16:creationId xmlns:a16="http://schemas.microsoft.com/office/drawing/2014/main" id="{8B7D4950-2889-0278-170A-C99A3C235248}"/>
              </a:ext>
            </a:extLst>
          </p:cNvPr>
          <p:cNvSpPr txBox="1"/>
          <p:nvPr/>
        </p:nvSpPr>
        <p:spPr>
          <a:xfrm>
            <a:off x="990600" y="1749333"/>
            <a:ext cx="16840200" cy="6479787"/>
          </a:xfrm>
          <a:prstGeom prst="rect">
            <a:avLst/>
          </a:prstGeom>
          <a:noFill/>
        </p:spPr>
        <p:txBody>
          <a:bodyPr wrap="square" rtlCol="0">
            <a:spAutoFit/>
          </a:bodyPr>
          <a:lstStyle/>
          <a:p>
            <a:pPr>
              <a:lnSpc>
                <a:spcPct val="107000"/>
              </a:lnSpc>
              <a:spcAft>
                <a:spcPts val="800"/>
              </a:spcAft>
            </a:pPr>
            <a:r>
              <a:rPr lang="en-NZ" sz="5400" kern="100" dirty="0">
                <a:effectLst/>
                <a:latin typeface="Source Sans Pro" panose="020B0503030403020204" pitchFamily="34" charset="0"/>
                <a:ea typeface="Source Sans Pro" panose="020B0503030403020204" pitchFamily="34" charset="0"/>
                <a:cs typeface="Times New Roman" panose="02020603050405020304" pitchFamily="18" charset="0"/>
              </a:rPr>
              <a:t>Intergenerational ministry occurs when a congregation </a:t>
            </a:r>
            <a:r>
              <a:rPr lang="en-NZ" sz="5400" u="sng" kern="100" dirty="0">
                <a:effectLst/>
                <a:latin typeface="Source Sans Pro" panose="020B0503030403020204" pitchFamily="34" charset="0"/>
                <a:ea typeface="Source Sans Pro" panose="020B0503030403020204" pitchFamily="34" charset="0"/>
                <a:cs typeface="Times New Roman" panose="02020603050405020304" pitchFamily="18" charset="0"/>
              </a:rPr>
              <a:t>intentionally </a:t>
            </a:r>
            <a:r>
              <a:rPr lang="en-NZ" sz="5400" kern="100" dirty="0">
                <a:effectLst/>
                <a:latin typeface="Source Sans Pro" panose="020B0503030403020204" pitchFamily="34" charset="0"/>
                <a:ea typeface="Source Sans Pro" panose="020B0503030403020204" pitchFamily="34" charset="0"/>
                <a:cs typeface="Times New Roman" panose="02020603050405020304" pitchFamily="18" charset="0"/>
              </a:rPr>
              <a:t>brings the generations together in </a:t>
            </a:r>
            <a:r>
              <a:rPr lang="en-NZ" sz="5400" u="sng" kern="100" dirty="0">
                <a:effectLst/>
                <a:latin typeface="Source Sans Pro" panose="020B0503030403020204" pitchFamily="34" charset="0"/>
                <a:ea typeface="Source Sans Pro" panose="020B0503030403020204" pitchFamily="34" charset="0"/>
                <a:cs typeface="Times New Roman" panose="02020603050405020304" pitchFamily="18" charset="0"/>
              </a:rPr>
              <a:t>mutual</a:t>
            </a:r>
            <a:r>
              <a:rPr lang="en-NZ" sz="5400" kern="100" dirty="0">
                <a:effectLst/>
                <a:latin typeface="Source Sans Pro" panose="020B0503030403020204" pitchFamily="34" charset="0"/>
                <a:ea typeface="Source Sans Pro" panose="020B0503030403020204" pitchFamily="34" charset="0"/>
                <a:cs typeface="Times New Roman" panose="02020603050405020304" pitchFamily="18" charset="0"/>
              </a:rPr>
              <a:t> serving, sharing or learning within the </a:t>
            </a:r>
            <a:r>
              <a:rPr lang="en-NZ" sz="5400" u="sng" kern="100" dirty="0">
                <a:effectLst/>
                <a:latin typeface="Source Sans Pro" panose="020B0503030403020204" pitchFamily="34" charset="0"/>
                <a:ea typeface="Source Sans Pro" panose="020B0503030403020204" pitchFamily="34" charset="0"/>
                <a:cs typeface="Times New Roman" panose="02020603050405020304" pitchFamily="18" charset="0"/>
              </a:rPr>
              <a:t>core activities</a:t>
            </a:r>
            <a:r>
              <a:rPr lang="en-NZ" sz="5400" kern="100" dirty="0">
                <a:effectLst/>
                <a:latin typeface="Source Sans Pro" panose="020B0503030403020204" pitchFamily="34" charset="0"/>
                <a:ea typeface="Source Sans Pro" panose="020B0503030403020204" pitchFamily="34" charset="0"/>
                <a:cs typeface="Times New Roman" panose="02020603050405020304" pitchFamily="18" charset="0"/>
              </a:rPr>
              <a:t> of the church in order to </a:t>
            </a:r>
            <a:r>
              <a:rPr lang="en-NZ" sz="5400" u="sng" kern="100" dirty="0">
                <a:effectLst/>
                <a:latin typeface="Source Sans Pro" panose="020B0503030403020204" pitchFamily="34" charset="0"/>
                <a:ea typeface="Source Sans Pro" panose="020B0503030403020204" pitchFamily="34" charset="0"/>
                <a:cs typeface="Times New Roman" panose="02020603050405020304" pitchFamily="18" charset="0"/>
              </a:rPr>
              <a:t>live out</a:t>
            </a:r>
            <a:r>
              <a:rPr lang="en-NZ" sz="5400" kern="100" dirty="0">
                <a:effectLst/>
                <a:latin typeface="Source Sans Pro" panose="020B0503030403020204" pitchFamily="34" charset="0"/>
                <a:ea typeface="Source Sans Pro" panose="020B0503030403020204" pitchFamily="34" charset="0"/>
                <a:cs typeface="Times New Roman" panose="02020603050405020304" pitchFamily="18" charset="0"/>
              </a:rPr>
              <a:t> being the body of Christ to each other and the greater community.</a:t>
            </a:r>
          </a:p>
          <a:p>
            <a:pPr>
              <a:lnSpc>
                <a:spcPct val="107000"/>
              </a:lnSpc>
              <a:spcAft>
                <a:spcPts val="800"/>
              </a:spcAft>
            </a:pPr>
            <a:endParaRPr lang="en-NZ" sz="5400" kern="100" dirty="0">
              <a:latin typeface="Source Sans Pro" panose="020B0503030403020204" pitchFamily="34" charset="0"/>
              <a:ea typeface="Source Sans Pro" panose="020B0503030403020204" pitchFamily="34" charset="0"/>
              <a:cs typeface="Times New Roman" panose="02020603050405020304" pitchFamily="18" charset="0"/>
            </a:endParaRPr>
          </a:p>
          <a:p>
            <a:pPr>
              <a:lnSpc>
                <a:spcPct val="107000"/>
              </a:lnSpc>
              <a:spcAft>
                <a:spcPts val="800"/>
              </a:spcAft>
            </a:pPr>
            <a:r>
              <a:rPr lang="en-NZ" sz="5400" kern="100" dirty="0">
                <a:latin typeface="Source Sans Pro" panose="020B0503030403020204" pitchFamily="34" charset="0"/>
                <a:ea typeface="Source Sans Pro" panose="020B0503030403020204" pitchFamily="34" charset="0"/>
                <a:cs typeface="Times New Roman" panose="02020603050405020304" pitchFamily="18" charset="0"/>
              </a:rPr>
              <a:t>Holly Allen, Christine Lawton Ross</a:t>
            </a:r>
            <a:endParaRPr lang="en-NZ" sz="5400" kern="100" dirty="0">
              <a:effectLst/>
              <a:latin typeface="Source Sans Pro" panose="020B0503030403020204" pitchFamily="34" charset="0"/>
              <a:ea typeface="Source Sans Pro" panose="020B0503030403020204" pitchFamily="34" charset="0"/>
              <a:cs typeface="Times New Roman" panose="02020603050405020304" pitchFamily="18" charset="0"/>
            </a:endParaRPr>
          </a:p>
        </p:txBody>
      </p:sp>
    </p:spTree>
    <p:extLst>
      <p:ext uri="{BB962C8B-B14F-4D97-AF65-F5344CB8AC3E}">
        <p14:creationId xmlns:p14="http://schemas.microsoft.com/office/powerpoint/2010/main" val="106153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extBox 2">
            <a:extLst>
              <a:ext uri="{FF2B5EF4-FFF2-40B4-BE49-F238E27FC236}">
                <a16:creationId xmlns:a16="http://schemas.microsoft.com/office/drawing/2014/main" id="{8B7D4950-2889-0278-170A-C99A3C235248}"/>
              </a:ext>
            </a:extLst>
          </p:cNvPr>
          <p:cNvSpPr txBox="1"/>
          <p:nvPr/>
        </p:nvSpPr>
        <p:spPr>
          <a:xfrm>
            <a:off x="419100" y="1128875"/>
            <a:ext cx="17449800" cy="3491469"/>
          </a:xfrm>
          <a:prstGeom prst="rect">
            <a:avLst/>
          </a:prstGeom>
          <a:noFill/>
        </p:spPr>
        <p:txBody>
          <a:bodyPr wrap="square" rtlCol="0">
            <a:spAutoFit/>
          </a:bodyPr>
          <a:lstStyle/>
          <a:p>
            <a:pPr>
              <a:lnSpc>
                <a:spcPct val="107000"/>
              </a:lnSpc>
              <a:spcAft>
                <a:spcPts val="800"/>
              </a:spcAft>
            </a:pPr>
            <a:r>
              <a:rPr lang="en-NZ" sz="6600" kern="100" dirty="0">
                <a:effectLst/>
                <a:latin typeface="Source Sans Pro" panose="020B0503030403020204" pitchFamily="34" charset="0"/>
                <a:ea typeface="Source Sans Pro" panose="020B0503030403020204" pitchFamily="34" charset="0"/>
                <a:cs typeface="Times New Roman" panose="02020603050405020304" pitchFamily="18" charset="0"/>
              </a:rPr>
              <a:t>Paradigm Shifts</a:t>
            </a:r>
          </a:p>
          <a:p>
            <a:pPr>
              <a:lnSpc>
                <a:spcPct val="107000"/>
              </a:lnSpc>
              <a:spcAft>
                <a:spcPts val="800"/>
              </a:spcAft>
            </a:pPr>
            <a:endParaRPr lang="en-NZ" sz="2800" kern="100" dirty="0">
              <a:latin typeface="Source Sans Pro" panose="020B0503030403020204" pitchFamily="34" charset="0"/>
              <a:ea typeface="Source Sans Pro" panose="020B0503030403020204" pitchFamily="34" charset="0"/>
              <a:cs typeface="Times New Roman" panose="02020603050405020304" pitchFamily="18" charset="0"/>
            </a:endParaRPr>
          </a:p>
          <a:p>
            <a:pPr>
              <a:lnSpc>
                <a:spcPct val="107000"/>
              </a:lnSpc>
              <a:spcAft>
                <a:spcPts val="800"/>
              </a:spcAft>
            </a:pPr>
            <a:r>
              <a:rPr lang="en-NZ" sz="4800" kern="100" dirty="0">
                <a:latin typeface="Source Sans Pro" panose="020B0503030403020204" pitchFamily="34" charset="0"/>
                <a:ea typeface="Source Sans Pro" panose="020B0503030403020204" pitchFamily="34" charset="0"/>
                <a:cs typeface="Times New Roman" panose="02020603050405020304" pitchFamily="18" charset="0"/>
              </a:rPr>
              <a:t>‘Adults and children’                                  	Church Community</a:t>
            </a:r>
          </a:p>
          <a:p>
            <a:pPr>
              <a:lnSpc>
                <a:spcPct val="107000"/>
              </a:lnSpc>
              <a:spcAft>
                <a:spcPts val="800"/>
              </a:spcAft>
            </a:pPr>
            <a:r>
              <a:rPr lang="en-NZ" sz="4800" kern="100" dirty="0">
                <a:latin typeface="Source Sans Pro" panose="020B0503030403020204" pitchFamily="34" charset="0"/>
                <a:ea typeface="Source Sans Pro" panose="020B0503030403020204" pitchFamily="34" charset="0"/>
                <a:cs typeface="Times New Roman" panose="02020603050405020304" pitchFamily="18" charset="0"/>
              </a:rPr>
              <a:t>							Intentional</a:t>
            </a:r>
          </a:p>
        </p:txBody>
      </p:sp>
      <p:cxnSp>
        <p:nvCxnSpPr>
          <p:cNvPr id="5" name="Straight Arrow Connector 4">
            <a:extLst>
              <a:ext uri="{FF2B5EF4-FFF2-40B4-BE49-F238E27FC236}">
                <a16:creationId xmlns:a16="http://schemas.microsoft.com/office/drawing/2014/main" id="{D248BC2C-35CD-50E0-123A-8555BEED4680}"/>
              </a:ext>
            </a:extLst>
          </p:cNvPr>
          <p:cNvCxnSpPr>
            <a:cxnSpLocks/>
          </p:cNvCxnSpPr>
          <p:nvPr/>
        </p:nvCxnSpPr>
        <p:spPr>
          <a:xfrm>
            <a:off x="6934200" y="3314700"/>
            <a:ext cx="2971800"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678271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2AB0FA8A458E54EB3C916384274EFE7" ma:contentTypeVersion="20" ma:contentTypeDescription="Create a new document." ma:contentTypeScope="" ma:versionID="669b3195ccf9479d42f1e6c6f2a610c6">
  <xsd:schema xmlns:xsd="http://www.w3.org/2001/XMLSchema" xmlns:xs="http://www.w3.org/2001/XMLSchema" xmlns:p="http://schemas.microsoft.com/office/2006/metadata/properties" xmlns:ns2="5b787112-a2df-47e2-b6fa-961b82131c33" xmlns:ns3="dc064e63-ed66-4316-b8c8-acf766df3c2d" targetNamespace="http://schemas.microsoft.com/office/2006/metadata/properties" ma:root="true" ma:fieldsID="fa90f2cc5728f56b7e8dba4f5012e4b4" ns2:_="" ns3:_="">
    <xsd:import namespace="5b787112-a2df-47e2-b6fa-961b82131c33"/>
    <xsd:import namespace="dc064e63-ed66-4316-b8c8-acf766df3c2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EventHashCode" minOccurs="0"/>
                <xsd:element ref="ns2:MediaServiceGenerationTime" minOccurs="0"/>
                <xsd:element ref="ns2:Notes0"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Imag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787112-a2df-47e2-b6fa-961b82131c3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Notes0" ma:index="18" nillable="true" ma:displayName="Notes" ma:format="Dropdown" ma:internalName="Notes0">
      <xsd:simpleType>
        <xsd:restriction base="dms:Text">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c1c7281c-57cf-4909-afe4-4e42d36229c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element name="Image" ma:index="26" nillable="true" ma:displayName="Image" ma:format="Thumbnail" ma:internalName="Image">
      <xsd:simpleType>
        <xsd:restriction base="dms:Unknown"/>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c064e63-ed66-4316-b8c8-acf766df3c2d"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bcfea1b2-40eb-4b02-9e7b-d6e24a5cbe10}" ma:internalName="TaxCatchAll" ma:showField="CatchAllData" ma:web="dc064e63-ed66-4316-b8c8-acf766df3c2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dc064e63-ed66-4316-b8c8-acf766df3c2d" xsi:nil="true"/>
    <lcf76f155ced4ddcb4097134ff3c332f xmlns="5b787112-a2df-47e2-b6fa-961b82131c33">
      <Terms xmlns="http://schemas.microsoft.com/office/infopath/2007/PartnerControls"/>
    </lcf76f155ced4ddcb4097134ff3c332f>
    <Notes0 xmlns="5b787112-a2df-47e2-b6fa-961b82131c33" xsi:nil="true"/>
    <Image xmlns="5b787112-a2df-47e2-b6fa-961b82131c33" xsi:nil="true"/>
    <SharedWithUsers xmlns="dc064e63-ed66-4316-b8c8-acf766df3c2d">
      <UserInfo>
        <DisplayName>Sophia Sinclair</DisplayName>
        <AccountId>14</AccountId>
        <AccountType/>
      </UserInfo>
    </SharedWithUsers>
  </documentManagement>
</p:properties>
</file>

<file path=customXml/itemProps1.xml><?xml version="1.0" encoding="utf-8"?>
<ds:datastoreItem xmlns:ds="http://schemas.openxmlformats.org/officeDocument/2006/customXml" ds:itemID="{6721C274-F89D-4AB3-AAD2-44D50252B98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b787112-a2df-47e2-b6fa-961b82131c33"/>
    <ds:schemaRef ds:uri="dc064e63-ed66-4316-b8c8-acf766df3c2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DC40C45-50FA-4EB0-9E33-E9795DD11030}">
  <ds:schemaRefs>
    <ds:schemaRef ds:uri="http://schemas.microsoft.com/sharepoint/v3/contenttype/forms"/>
  </ds:schemaRefs>
</ds:datastoreItem>
</file>

<file path=customXml/itemProps3.xml><?xml version="1.0" encoding="utf-8"?>
<ds:datastoreItem xmlns:ds="http://schemas.openxmlformats.org/officeDocument/2006/customXml" ds:itemID="{FDADEFC5-27F7-4890-A3EF-5FFB189CB0C6}">
  <ds:schemaRefs>
    <ds:schemaRef ds:uri="http://schemas.microsoft.com/office/2006/metadata/properties"/>
    <ds:schemaRef ds:uri="http://schemas.microsoft.com/office/infopath/2007/PartnerControls"/>
    <ds:schemaRef ds:uri="dc064e63-ed66-4316-b8c8-acf766df3c2d"/>
    <ds:schemaRef ds:uri="5b787112-a2df-47e2-b6fa-961b82131c33"/>
  </ds:schemaRefs>
</ds:datastoreItem>
</file>

<file path=docProps/app.xml><?xml version="1.0" encoding="utf-8"?>
<Properties xmlns="http://schemas.openxmlformats.org/officeDocument/2006/extended-properties" xmlns:vt="http://schemas.openxmlformats.org/officeDocument/2006/docPropsVTypes">
  <TotalTime>10320</TotalTime>
  <Words>729</Words>
  <Application>Microsoft Office PowerPoint</Application>
  <PresentationFormat>Custom</PresentationFormat>
  <Paragraphs>81</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Calibri</vt:lpstr>
      <vt:lpstr>Arial</vt:lpstr>
      <vt:lpstr>Source Sans Pro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2024 Regional Summit Slides</dc:title>
  <cp:lastModifiedBy>Julie McKinnon</cp:lastModifiedBy>
  <cp:revision>1</cp:revision>
  <dcterms:created xsi:type="dcterms:W3CDTF">2006-08-16T00:00:00Z</dcterms:created>
  <dcterms:modified xsi:type="dcterms:W3CDTF">2024-05-21T22:50:16Z</dcterms:modified>
  <dc:identifier>DAF8tnlm11A</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0x010100B2AB0FA8A458E54EB3C916384274EFE7</vt:lpwstr>
  </property>
  <property fmtid="{D5CDD505-2E9C-101B-9397-08002B2CF9AE}" pid="3" name="MediaServiceImageTags">
    <vt:lpwstr/>
  </property>
</Properties>
</file>